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9" r:id="rId5"/>
    <p:sldId id="260" r:id="rId6"/>
    <p:sldId id="261" r:id="rId7"/>
    <p:sldId id="262" r:id="rId8"/>
    <p:sldId id="265" r:id="rId9"/>
    <p:sldId id="267" r:id="rId10"/>
    <p:sldId id="266" r:id="rId11"/>
    <p:sldId id="287" r:id="rId12"/>
    <p:sldId id="288" r:id="rId13"/>
    <p:sldId id="289" r:id="rId14"/>
    <p:sldId id="290" r:id="rId15"/>
    <p:sldId id="292" r:id="rId16"/>
    <p:sldId id="291" r:id="rId17"/>
    <p:sldId id="264" r:id="rId18"/>
    <p:sldId id="296" r:id="rId19"/>
    <p:sldId id="294" r:id="rId20"/>
    <p:sldId id="258" r:id="rId21"/>
    <p:sldId id="298" r:id="rId22"/>
    <p:sldId id="299" r:id="rId2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B60E06-9BC8-472F-A316-D919EFEE483A}" v="65" dt="2024-11-13T18:04:23.177"/>
    <p1510:client id="{720A09B6-FC07-4F59-9F6E-D3143190F7CE}" v="264" dt="2024-11-13T10:27:15.1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32"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 Id="rId30"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tini pavlou" userId="99bb3522260bb7cf" providerId="LiveId" clId="{52B60E06-9BC8-472F-A316-D919EFEE483A}"/>
    <pc:docChg chg="modSld">
      <pc:chgData name="fotini pavlou" userId="99bb3522260bb7cf" providerId="LiveId" clId="{52B60E06-9BC8-472F-A316-D919EFEE483A}" dt="2024-11-13T18:04:54.637" v="175" actId="20577"/>
      <pc:docMkLst>
        <pc:docMk/>
      </pc:docMkLst>
      <pc:sldChg chg="modTransition">
        <pc:chgData name="fotini pavlou" userId="99bb3522260bb7cf" providerId="LiveId" clId="{52B60E06-9BC8-472F-A316-D919EFEE483A}" dt="2024-11-13T17:58:51.265" v="0"/>
        <pc:sldMkLst>
          <pc:docMk/>
          <pc:sldMk cId="2902792361" sldId="256"/>
        </pc:sldMkLst>
      </pc:sldChg>
      <pc:sldChg chg="modTransition">
        <pc:chgData name="fotini pavlou" userId="99bb3522260bb7cf" providerId="LiveId" clId="{52B60E06-9BC8-472F-A316-D919EFEE483A}" dt="2024-11-13T17:58:51.265" v="0"/>
        <pc:sldMkLst>
          <pc:docMk/>
          <pc:sldMk cId="1988562844" sldId="257"/>
        </pc:sldMkLst>
      </pc:sldChg>
      <pc:sldChg chg="modTransition">
        <pc:chgData name="fotini pavlou" userId="99bb3522260bb7cf" providerId="LiveId" clId="{52B60E06-9BC8-472F-A316-D919EFEE483A}" dt="2024-11-13T17:58:51.265" v="0"/>
        <pc:sldMkLst>
          <pc:docMk/>
          <pc:sldMk cId="153281654" sldId="258"/>
        </pc:sldMkLst>
      </pc:sldChg>
      <pc:sldChg chg="modTransition">
        <pc:chgData name="fotini pavlou" userId="99bb3522260bb7cf" providerId="LiveId" clId="{52B60E06-9BC8-472F-A316-D919EFEE483A}" dt="2024-11-13T17:58:51.265" v="0"/>
        <pc:sldMkLst>
          <pc:docMk/>
          <pc:sldMk cId="1271979829" sldId="259"/>
        </pc:sldMkLst>
      </pc:sldChg>
      <pc:sldChg chg="modTransition">
        <pc:chgData name="fotini pavlou" userId="99bb3522260bb7cf" providerId="LiveId" clId="{52B60E06-9BC8-472F-A316-D919EFEE483A}" dt="2024-11-13T17:58:51.265" v="0"/>
        <pc:sldMkLst>
          <pc:docMk/>
          <pc:sldMk cId="2770962872" sldId="260"/>
        </pc:sldMkLst>
      </pc:sldChg>
      <pc:sldChg chg="modTransition">
        <pc:chgData name="fotini pavlou" userId="99bb3522260bb7cf" providerId="LiveId" clId="{52B60E06-9BC8-472F-A316-D919EFEE483A}" dt="2024-11-13T17:58:51.265" v="0"/>
        <pc:sldMkLst>
          <pc:docMk/>
          <pc:sldMk cId="2932801692" sldId="261"/>
        </pc:sldMkLst>
      </pc:sldChg>
      <pc:sldChg chg="modTransition">
        <pc:chgData name="fotini pavlou" userId="99bb3522260bb7cf" providerId="LiveId" clId="{52B60E06-9BC8-472F-A316-D919EFEE483A}" dt="2024-11-13T17:58:51.265" v="0"/>
        <pc:sldMkLst>
          <pc:docMk/>
          <pc:sldMk cId="1887486319" sldId="262"/>
        </pc:sldMkLst>
      </pc:sldChg>
      <pc:sldChg chg="modTransition">
        <pc:chgData name="fotini pavlou" userId="99bb3522260bb7cf" providerId="LiveId" clId="{52B60E06-9BC8-472F-A316-D919EFEE483A}" dt="2024-11-13T17:58:51.265" v="0"/>
        <pc:sldMkLst>
          <pc:docMk/>
          <pc:sldMk cId="1708359025" sldId="264"/>
        </pc:sldMkLst>
      </pc:sldChg>
      <pc:sldChg chg="modTransition">
        <pc:chgData name="fotini pavlou" userId="99bb3522260bb7cf" providerId="LiveId" clId="{52B60E06-9BC8-472F-A316-D919EFEE483A}" dt="2024-11-13T17:58:51.265" v="0"/>
        <pc:sldMkLst>
          <pc:docMk/>
          <pc:sldMk cId="1793675279" sldId="265"/>
        </pc:sldMkLst>
      </pc:sldChg>
      <pc:sldChg chg="modSp mod modTransition">
        <pc:chgData name="fotini pavlou" userId="99bb3522260bb7cf" providerId="LiveId" clId="{52B60E06-9BC8-472F-A316-D919EFEE483A}" dt="2024-11-13T18:04:54.637" v="175" actId="20577"/>
        <pc:sldMkLst>
          <pc:docMk/>
          <pc:sldMk cId="331674193" sldId="266"/>
        </pc:sldMkLst>
        <pc:spChg chg="mod">
          <ac:chgData name="fotini pavlou" userId="99bb3522260bb7cf" providerId="LiveId" clId="{52B60E06-9BC8-472F-A316-D919EFEE483A}" dt="2024-11-13T18:04:54.637" v="175" actId="20577"/>
          <ac:spMkLst>
            <pc:docMk/>
            <pc:sldMk cId="331674193" sldId="266"/>
            <ac:spMk id="5" creationId="{D4CB7095-6805-4254-8B59-F65B8AD27C28}"/>
          </ac:spMkLst>
        </pc:spChg>
      </pc:sldChg>
      <pc:sldChg chg="modTransition">
        <pc:chgData name="fotini pavlou" userId="99bb3522260bb7cf" providerId="LiveId" clId="{52B60E06-9BC8-472F-A316-D919EFEE483A}" dt="2024-11-13T17:58:51.265" v="0"/>
        <pc:sldMkLst>
          <pc:docMk/>
          <pc:sldMk cId="1135501778" sldId="267"/>
        </pc:sldMkLst>
      </pc:sldChg>
      <pc:sldChg chg="modTransition">
        <pc:chgData name="fotini pavlou" userId="99bb3522260bb7cf" providerId="LiveId" clId="{52B60E06-9BC8-472F-A316-D919EFEE483A}" dt="2024-11-13T17:58:51.265" v="0"/>
        <pc:sldMkLst>
          <pc:docMk/>
          <pc:sldMk cId="1560386925" sldId="287"/>
        </pc:sldMkLst>
      </pc:sldChg>
      <pc:sldChg chg="modTransition">
        <pc:chgData name="fotini pavlou" userId="99bb3522260bb7cf" providerId="LiveId" clId="{52B60E06-9BC8-472F-A316-D919EFEE483A}" dt="2024-11-13T17:58:51.265" v="0"/>
        <pc:sldMkLst>
          <pc:docMk/>
          <pc:sldMk cId="3519595938" sldId="288"/>
        </pc:sldMkLst>
      </pc:sldChg>
      <pc:sldChg chg="modTransition">
        <pc:chgData name="fotini pavlou" userId="99bb3522260bb7cf" providerId="LiveId" clId="{52B60E06-9BC8-472F-A316-D919EFEE483A}" dt="2024-11-13T17:58:51.265" v="0"/>
        <pc:sldMkLst>
          <pc:docMk/>
          <pc:sldMk cId="21932331" sldId="289"/>
        </pc:sldMkLst>
      </pc:sldChg>
      <pc:sldChg chg="modTransition">
        <pc:chgData name="fotini pavlou" userId="99bb3522260bb7cf" providerId="LiveId" clId="{52B60E06-9BC8-472F-A316-D919EFEE483A}" dt="2024-11-13T17:58:51.265" v="0"/>
        <pc:sldMkLst>
          <pc:docMk/>
          <pc:sldMk cId="3143853080" sldId="290"/>
        </pc:sldMkLst>
      </pc:sldChg>
      <pc:sldChg chg="modTransition">
        <pc:chgData name="fotini pavlou" userId="99bb3522260bb7cf" providerId="LiveId" clId="{52B60E06-9BC8-472F-A316-D919EFEE483A}" dt="2024-11-13T17:58:51.265" v="0"/>
        <pc:sldMkLst>
          <pc:docMk/>
          <pc:sldMk cId="171040606" sldId="291"/>
        </pc:sldMkLst>
      </pc:sldChg>
      <pc:sldChg chg="modTransition">
        <pc:chgData name="fotini pavlou" userId="99bb3522260bb7cf" providerId="LiveId" clId="{52B60E06-9BC8-472F-A316-D919EFEE483A}" dt="2024-11-13T17:58:51.265" v="0"/>
        <pc:sldMkLst>
          <pc:docMk/>
          <pc:sldMk cId="3193176155" sldId="292"/>
        </pc:sldMkLst>
      </pc:sldChg>
      <pc:sldChg chg="modTransition">
        <pc:chgData name="fotini pavlou" userId="99bb3522260bb7cf" providerId="LiveId" clId="{52B60E06-9BC8-472F-A316-D919EFEE483A}" dt="2024-11-13T17:58:51.265" v="0"/>
        <pc:sldMkLst>
          <pc:docMk/>
          <pc:sldMk cId="2961849758" sldId="294"/>
        </pc:sldMkLst>
      </pc:sldChg>
      <pc:sldChg chg="modTransition">
        <pc:chgData name="fotini pavlou" userId="99bb3522260bb7cf" providerId="LiveId" clId="{52B60E06-9BC8-472F-A316-D919EFEE483A}" dt="2024-11-13T17:58:51.265" v="0"/>
        <pc:sldMkLst>
          <pc:docMk/>
          <pc:sldMk cId="799103374" sldId="296"/>
        </pc:sldMkLst>
      </pc:sldChg>
      <pc:sldChg chg="modTransition">
        <pc:chgData name="fotini pavlou" userId="99bb3522260bb7cf" providerId="LiveId" clId="{52B60E06-9BC8-472F-A316-D919EFEE483A}" dt="2024-11-13T17:58:51.265" v="0"/>
        <pc:sldMkLst>
          <pc:docMk/>
          <pc:sldMk cId="799701643" sldId="298"/>
        </pc:sldMkLst>
      </pc:sldChg>
      <pc:sldChg chg="addSp modSp mod modTransition">
        <pc:chgData name="fotini pavlou" userId="99bb3522260bb7cf" providerId="LiveId" clId="{52B60E06-9BC8-472F-A316-D919EFEE483A}" dt="2024-11-13T18:04:32.274" v="174" actId="122"/>
        <pc:sldMkLst>
          <pc:docMk/>
          <pc:sldMk cId="3925240296" sldId="299"/>
        </pc:sldMkLst>
        <pc:spChg chg="add mod">
          <ac:chgData name="fotini pavlou" userId="99bb3522260bb7cf" providerId="LiveId" clId="{52B60E06-9BC8-472F-A316-D919EFEE483A}" dt="2024-11-13T18:04:32.274" v="174" actId="122"/>
          <ac:spMkLst>
            <pc:docMk/>
            <pc:sldMk cId="3925240296" sldId="299"/>
            <ac:spMk id="3" creationId="{5637D577-C308-0CFB-8949-48B2973BFC8D}"/>
          </ac:spMkLst>
        </pc:spChg>
        <pc:graphicFrameChg chg="mod">
          <ac:chgData name="fotini pavlou" userId="99bb3522260bb7cf" providerId="LiveId" clId="{52B60E06-9BC8-472F-A316-D919EFEE483A}" dt="2024-11-13T18:04:23.177" v="173" actId="20577"/>
          <ac:graphicFrameMkLst>
            <pc:docMk/>
            <pc:sldMk cId="3925240296" sldId="299"/>
            <ac:graphicFrameMk id="5" creationId="{6C81A396-857B-33D9-54AB-DC20C8F08062}"/>
          </ac:graphicFrameMkLst>
        </pc:graphicFrameChg>
      </pc:sldChg>
    </pc:docChg>
  </pc:docChgLst>
  <pc:docChgLst>
    <pc:chgData name="fotini pavlou" userId="99bb3522260bb7cf" providerId="LiveId" clId="{720A09B6-FC07-4F59-9F6E-D3143190F7CE}"/>
    <pc:docChg chg="undo custSel addSld delSld modSld sldOrd modShowInfo">
      <pc:chgData name="fotini pavlou" userId="99bb3522260bb7cf" providerId="LiveId" clId="{720A09B6-FC07-4F59-9F6E-D3143190F7CE}" dt="2024-11-13T10:27:15.167" v="2250"/>
      <pc:docMkLst>
        <pc:docMk/>
      </pc:docMkLst>
      <pc:sldChg chg="addSp delSp modSp mod modTransition delAnim modAnim">
        <pc:chgData name="fotini pavlou" userId="99bb3522260bb7cf" providerId="LiveId" clId="{720A09B6-FC07-4F59-9F6E-D3143190F7CE}" dt="2024-11-13T10:27:15.167" v="2250"/>
        <pc:sldMkLst>
          <pc:docMk/>
          <pc:sldMk cId="2902792361" sldId="256"/>
        </pc:sldMkLst>
        <pc:spChg chg="mod">
          <ac:chgData name="fotini pavlou" userId="99bb3522260bb7cf" providerId="LiveId" clId="{720A09B6-FC07-4F59-9F6E-D3143190F7CE}" dt="2024-11-06T10:06:08.424" v="358" actId="403"/>
          <ac:spMkLst>
            <pc:docMk/>
            <pc:sldMk cId="2902792361" sldId="256"/>
            <ac:spMk id="2" creationId="{17F453E3-CCF4-490F-B087-618E36471ECF}"/>
          </ac:spMkLst>
        </pc:spChg>
        <pc:spChg chg="del">
          <ac:chgData name="fotini pavlou" userId="99bb3522260bb7cf" providerId="LiveId" clId="{720A09B6-FC07-4F59-9F6E-D3143190F7CE}" dt="2024-11-06T10:05:37.455" v="345" actId="26606"/>
          <ac:spMkLst>
            <pc:docMk/>
            <pc:sldMk cId="2902792361" sldId="256"/>
            <ac:spMk id="41" creationId="{0671A8AE-40A1-4631-A6B8-581AFF065482}"/>
          </ac:spMkLst>
        </pc:spChg>
        <pc:spChg chg="del">
          <ac:chgData name="fotini pavlou" userId="99bb3522260bb7cf" providerId="LiveId" clId="{720A09B6-FC07-4F59-9F6E-D3143190F7CE}" dt="2024-11-06T10:05:37.455" v="345" actId="26606"/>
          <ac:spMkLst>
            <pc:docMk/>
            <pc:sldMk cId="2902792361" sldId="256"/>
            <ac:spMk id="43" creationId="{AB58EF07-17C2-48CF-ABB0-EEF1F17CB8F0}"/>
          </ac:spMkLst>
        </pc:spChg>
        <pc:spChg chg="del">
          <ac:chgData name="fotini pavlou" userId="99bb3522260bb7cf" providerId="LiveId" clId="{720A09B6-FC07-4F59-9F6E-D3143190F7CE}" dt="2024-11-06T10:05:37.455" v="345" actId="26606"/>
          <ac:spMkLst>
            <pc:docMk/>
            <pc:sldMk cId="2902792361" sldId="256"/>
            <ac:spMk id="45" creationId="{AF2F604E-43BE-4DC3-B983-E071523364F8}"/>
          </ac:spMkLst>
        </pc:spChg>
        <pc:spChg chg="del">
          <ac:chgData name="fotini pavlou" userId="99bb3522260bb7cf" providerId="LiveId" clId="{720A09B6-FC07-4F59-9F6E-D3143190F7CE}" dt="2024-11-06T10:05:37.455" v="345" actId="26606"/>
          <ac:spMkLst>
            <pc:docMk/>
            <pc:sldMk cId="2902792361" sldId="256"/>
            <ac:spMk id="47" creationId="{08C9B587-E65E-4B52-B37C-ABEBB6E87928}"/>
          </ac:spMkLst>
        </pc:spChg>
        <pc:spChg chg="add">
          <ac:chgData name="fotini pavlou" userId="99bb3522260bb7cf" providerId="LiveId" clId="{720A09B6-FC07-4F59-9F6E-D3143190F7CE}" dt="2024-11-06T10:05:37.455" v="345" actId="26606"/>
          <ac:spMkLst>
            <pc:docMk/>
            <pc:sldMk cId="2902792361" sldId="256"/>
            <ac:spMk id="52" creationId="{9B7AD9F6-8CE7-4299-8FC6-328F4DCD3FF9}"/>
          </ac:spMkLst>
        </pc:spChg>
        <pc:spChg chg="add">
          <ac:chgData name="fotini pavlou" userId="99bb3522260bb7cf" providerId="LiveId" clId="{720A09B6-FC07-4F59-9F6E-D3143190F7CE}" dt="2024-11-06T10:05:37.455" v="345" actId="26606"/>
          <ac:spMkLst>
            <pc:docMk/>
            <pc:sldMk cId="2902792361" sldId="256"/>
            <ac:spMk id="54" creationId="{F49775AF-8896-43EE-92C6-83497D6DC56F}"/>
          </ac:spMkLst>
        </pc:spChg>
        <pc:picChg chg="add del mod">
          <ac:chgData name="fotini pavlou" userId="99bb3522260bb7cf" providerId="LiveId" clId="{720A09B6-FC07-4F59-9F6E-D3143190F7CE}" dt="2024-11-13T09:35:26.795" v="1546" actId="21"/>
          <ac:picMkLst>
            <pc:docMk/>
            <pc:sldMk cId="2902792361" sldId="256"/>
            <ac:picMk id="3" creationId="{FF6EA3DB-ED79-C943-8E47-929145CA000B}"/>
          </ac:picMkLst>
        </pc:picChg>
        <pc:picChg chg="mod ord">
          <ac:chgData name="fotini pavlou" userId="99bb3522260bb7cf" providerId="LiveId" clId="{720A09B6-FC07-4F59-9F6E-D3143190F7CE}" dt="2024-11-06T10:05:37.455" v="345" actId="26606"/>
          <ac:picMkLst>
            <pc:docMk/>
            <pc:sldMk cId="2902792361" sldId="256"/>
            <ac:picMk id="7" creationId="{47464042-4E20-4F68-4D32-58336F5C3425}"/>
          </ac:picMkLst>
        </pc:picChg>
      </pc:sldChg>
      <pc:sldChg chg="addSp delSp modSp mod modTransition setBg modAnim">
        <pc:chgData name="fotini pavlou" userId="99bb3522260bb7cf" providerId="LiveId" clId="{720A09B6-FC07-4F59-9F6E-D3143190F7CE}" dt="2024-11-13T10:27:15.167" v="2250"/>
        <pc:sldMkLst>
          <pc:docMk/>
          <pc:sldMk cId="1988562844" sldId="257"/>
        </pc:sldMkLst>
        <pc:spChg chg="mod">
          <ac:chgData name="fotini pavlou" userId="99bb3522260bb7cf" providerId="LiveId" clId="{720A09B6-FC07-4F59-9F6E-D3143190F7CE}" dt="2024-11-05T10:21:24.248" v="70" actId="27636"/>
          <ac:spMkLst>
            <pc:docMk/>
            <pc:sldMk cId="1988562844" sldId="257"/>
            <ac:spMk id="8" creationId="{940B87D1-16D9-4784-8B63-64DD96E8F763}"/>
          </ac:spMkLst>
        </pc:spChg>
        <pc:spChg chg="add del">
          <ac:chgData name="fotini pavlou" userId="99bb3522260bb7cf" providerId="LiveId" clId="{720A09B6-FC07-4F59-9F6E-D3143190F7CE}" dt="2024-11-05T10:20:37.271" v="52" actId="26606"/>
          <ac:spMkLst>
            <pc:docMk/>
            <pc:sldMk cId="1988562844" sldId="257"/>
            <ac:spMk id="13" creationId="{04812C46-200A-4DEB-A05E-3ED6C68C2387}"/>
          </ac:spMkLst>
        </pc:spChg>
        <pc:spChg chg="add del">
          <ac:chgData name="fotini pavlou" userId="99bb3522260bb7cf" providerId="LiveId" clId="{720A09B6-FC07-4F59-9F6E-D3143190F7CE}" dt="2024-11-05T10:20:37.271" v="52" actId="26606"/>
          <ac:spMkLst>
            <pc:docMk/>
            <pc:sldMk cId="1988562844" sldId="257"/>
            <ac:spMk id="15" creationId="{D1EA859B-E555-4109-94F3-6700E046E008}"/>
          </ac:spMkLst>
        </pc:spChg>
        <pc:spChg chg="add">
          <ac:chgData name="fotini pavlou" userId="99bb3522260bb7cf" providerId="LiveId" clId="{720A09B6-FC07-4F59-9F6E-D3143190F7CE}" dt="2024-11-05T10:20:37.271" v="52" actId="26606"/>
          <ac:spMkLst>
            <pc:docMk/>
            <pc:sldMk cId="1988562844" sldId="257"/>
            <ac:spMk id="20" creationId="{3AFE8227-C443-417B-BA91-520EB1EF4559}"/>
          </ac:spMkLst>
        </pc:spChg>
        <pc:spChg chg="add">
          <ac:chgData name="fotini pavlou" userId="99bb3522260bb7cf" providerId="LiveId" clId="{720A09B6-FC07-4F59-9F6E-D3143190F7CE}" dt="2024-11-05T10:20:37.271" v="52" actId="26606"/>
          <ac:spMkLst>
            <pc:docMk/>
            <pc:sldMk cId="1988562844" sldId="257"/>
            <ac:spMk id="22" creationId="{907741FC-B544-4A6E-B831-6789D042333D}"/>
          </ac:spMkLst>
        </pc:spChg>
        <pc:spChg chg="add">
          <ac:chgData name="fotini pavlou" userId="99bb3522260bb7cf" providerId="LiveId" clId="{720A09B6-FC07-4F59-9F6E-D3143190F7CE}" dt="2024-11-05T10:20:37.271" v="52" actId="26606"/>
          <ac:spMkLst>
            <pc:docMk/>
            <pc:sldMk cId="1988562844" sldId="257"/>
            <ac:spMk id="24" creationId="{3F0BE7ED-7814-4273-B18A-F26CC0380380}"/>
          </ac:spMkLst>
        </pc:spChg>
        <pc:picChg chg="add mod">
          <ac:chgData name="fotini pavlou" userId="99bb3522260bb7cf" providerId="LiveId" clId="{720A09B6-FC07-4F59-9F6E-D3143190F7CE}" dt="2024-11-13T09:35:43.691" v="1548" actId="1076"/>
          <ac:picMkLst>
            <pc:docMk/>
            <pc:sldMk cId="1988562844" sldId="257"/>
            <ac:picMk id="2" creationId="{184B0C69-FC3F-0CB2-14EC-E723F1F2DB2E}"/>
          </ac:picMkLst>
        </pc:picChg>
        <pc:picChg chg="mod">
          <ac:chgData name="fotini pavlou" userId="99bb3522260bb7cf" providerId="LiveId" clId="{720A09B6-FC07-4F59-9F6E-D3143190F7CE}" dt="2024-11-06T10:06:45.663" v="360" actId="1076"/>
          <ac:picMkLst>
            <pc:docMk/>
            <pc:sldMk cId="1988562844" sldId="257"/>
            <ac:picMk id="7" creationId="{480B0F7D-EDEF-455A-8DA3-84E09A21CB78}"/>
          </ac:picMkLst>
        </pc:picChg>
      </pc:sldChg>
      <pc:sldChg chg="addSp modSp mod modTransition setBg modAnim">
        <pc:chgData name="fotini pavlou" userId="99bb3522260bb7cf" providerId="LiveId" clId="{720A09B6-FC07-4F59-9F6E-D3143190F7CE}" dt="2024-11-13T09:53:18.669" v="1549"/>
        <pc:sldMkLst>
          <pc:docMk/>
          <pc:sldMk cId="153281654" sldId="258"/>
        </pc:sldMkLst>
        <pc:spChg chg="mod ord">
          <ac:chgData name="fotini pavlou" userId="99bb3522260bb7cf" providerId="LiveId" clId="{720A09B6-FC07-4F59-9F6E-D3143190F7CE}" dt="2024-11-06T17:02:59.940" v="1436" actId="20577"/>
          <ac:spMkLst>
            <pc:docMk/>
            <pc:sldMk cId="153281654" sldId="258"/>
            <ac:spMk id="5" creationId="{D4CB7095-6805-4254-8B59-F65B8AD27C28}"/>
          </ac:spMkLst>
        </pc:spChg>
        <pc:spChg chg="add">
          <ac:chgData name="fotini pavlou" userId="99bb3522260bb7cf" providerId="LiveId" clId="{720A09B6-FC07-4F59-9F6E-D3143190F7CE}" dt="2024-11-06T09:42:44.649" v="249" actId="26606"/>
          <ac:spMkLst>
            <pc:docMk/>
            <pc:sldMk cId="153281654" sldId="258"/>
            <ac:spMk id="10" creationId="{231BF440-39FA-4087-84CC-2EEC0BBDAF29}"/>
          </ac:spMkLst>
        </pc:spChg>
        <pc:spChg chg="add">
          <ac:chgData name="fotini pavlou" userId="99bb3522260bb7cf" providerId="LiveId" clId="{720A09B6-FC07-4F59-9F6E-D3143190F7CE}" dt="2024-11-06T09:42:44.649" v="249" actId="26606"/>
          <ac:spMkLst>
            <pc:docMk/>
            <pc:sldMk cId="153281654" sldId="258"/>
            <ac:spMk id="12" creationId="{F04E4CBA-303B-48BD-8451-C2701CB0EEBF}"/>
          </ac:spMkLst>
        </pc:spChg>
        <pc:spChg chg="add">
          <ac:chgData name="fotini pavlou" userId="99bb3522260bb7cf" providerId="LiveId" clId="{720A09B6-FC07-4F59-9F6E-D3143190F7CE}" dt="2024-11-06T09:42:44.649" v="249" actId="26606"/>
          <ac:spMkLst>
            <pc:docMk/>
            <pc:sldMk cId="153281654" sldId="258"/>
            <ac:spMk id="14" creationId="{F6CA58B3-AFCC-4A40-9882-50D5080879B0}"/>
          </ac:spMkLst>
        </pc:spChg>
        <pc:spChg chg="add">
          <ac:chgData name="fotini pavlou" userId="99bb3522260bb7cf" providerId="LiveId" clId="{720A09B6-FC07-4F59-9F6E-D3143190F7CE}" dt="2024-11-06T09:42:44.649" v="249" actId="26606"/>
          <ac:spMkLst>
            <pc:docMk/>
            <pc:sldMk cId="153281654" sldId="258"/>
            <ac:spMk id="16" creationId="{75C56826-D4E5-42ED-8529-079651CB3005}"/>
          </ac:spMkLst>
        </pc:spChg>
        <pc:spChg chg="add">
          <ac:chgData name="fotini pavlou" userId="99bb3522260bb7cf" providerId="LiveId" clId="{720A09B6-FC07-4F59-9F6E-D3143190F7CE}" dt="2024-11-06T09:42:44.649" v="249" actId="26606"/>
          <ac:spMkLst>
            <pc:docMk/>
            <pc:sldMk cId="153281654" sldId="258"/>
            <ac:spMk id="18" creationId="{82095FCE-EF05-4443-B97A-85DEE3A5CA17}"/>
          </ac:spMkLst>
        </pc:spChg>
        <pc:spChg chg="add">
          <ac:chgData name="fotini pavlou" userId="99bb3522260bb7cf" providerId="LiveId" clId="{720A09B6-FC07-4F59-9F6E-D3143190F7CE}" dt="2024-11-06T09:42:44.649" v="249" actId="26606"/>
          <ac:spMkLst>
            <pc:docMk/>
            <pc:sldMk cId="153281654" sldId="258"/>
            <ac:spMk id="20" creationId="{CA00AE6B-AA30-4CF8-BA6F-339B780AD76C}"/>
          </ac:spMkLst>
        </pc:spChg>
        <pc:picChg chg="add mod">
          <ac:chgData name="fotini pavlou" userId="99bb3522260bb7cf" providerId="LiveId" clId="{720A09B6-FC07-4F59-9F6E-D3143190F7CE}" dt="2024-11-13T09:32:45.908" v="1542"/>
          <ac:picMkLst>
            <pc:docMk/>
            <pc:sldMk cId="153281654" sldId="258"/>
            <ac:picMk id="2" creationId="{E01E3857-5C9C-9124-C083-4ACCEDE0DFF0}"/>
          </ac:picMkLst>
        </pc:picChg>
        <pc:picChg chg="mod">
          <ac:chgData name="fotini pavlou" userId="99bb3522260bb7cf" providerId="LiveId" clId="{720A09B6-FC07-4F59-9F6E-D3143190F7CE}" dt="2024-11-06T09:42:44.649" v="249" actId="26606"/>
          <ac:picMkLst>
            <pc:docMk/>
            <pc:sldMk cId="153281654" sldId="258"/>
            <ac:picMk id="3" creationId="{4D1B4542-ADC6-4598-86EC-EB5983A4EFA0}"/>
          </ac:picMkLst>
        </pc:picChg>
        <pc:picChg chg="mod">
          <ac:chgData name="fotini pavlou" userId="99bb3522260bb7cf" providerId="LiveId" clId="{720A09B6-FC07-4F59-9F6E-D3143190F7CE}" dt="2024-11-06T09:42:44.649" v="249" actId="26606"/>
          <ac:picMkLst>
            <pc:docMk/>
            <pc:sldMk cId="153281654" sldId="258"/>
            <ac:picMk id="4" creationId="{C0C5E98D-2C8C-4180-A4FA-1A52D49978CD}"/>
          </ac:picMkLst>
        </pc:picChg>
      </pc:sldChg>
      <pc:sldChg chg="addSp delSp modSp mod modTransition setBg modAnim">
        <pc:chgData name="fotini pavlou" userId="99bb3522260bb7cf" providerId="LiveId" clId="{720A09B6-FC07-4F59-9F6E-D3143190F7CE}" dt="2024-11-13T10:27:15.167" v="2250"/>
        <pc:sldMkLst>
          <pc:docMk/>
          <pc:sldMk cId="1271979829" sldId="259"/>
        </pc:sldMkLst>
        <pc:spChg chg="mod ord">
          <ac:chgData name="fotini pavlou" userId="99bb3522260bb7cf" providerId="LiveId" clId="{720A09B6-FC07-4F59-9F6E-D3143190F7CE}" dt="2024-11-06T16:27:56.612" v="911" actId="20577"/>
          <ac:spMkLst>
            <pc:docMk/>
            <pc:sldMk cId="1271979829" sldId="259"/>
            <ac:spMk id="8" creationId="{940B87D1-16D9-4784-8B63-64DD96E8F763}"/>
          </ac:spMkLst>
        </pc:spChg>
        <pc:spChg chg="add del">
          <ac:chgData name="fotini pavlou" userId="99bb3522260bb7cf" providerId="LiveId" clId="{720A09B6-FC07-4F59-9F6E-D3143190F7CE}" dt="2024-11-05T10:17:17.875" v="7" actId="26606"/>
          <ac:spMkLst>
            <pc:docMk/>
            <pc:sldMk cId="1271979829" sldId="259"/>
            <ac:spMk id="13" creationId="{F13C74B1-5B17-4795-BED0-7140497B445A}"/>
          </ac:spMkLst>
        </pc:spChg>
        <pc:spChg chg="add del">
          <ac:chgData name="fotini pavlou" userId="99bb3522260bb7cf" providerId="LiveId" clId="{720A09B6-FC07-4F59-9F6E-D3143190F7CE}" dt="2024-11-05T10:17:17.875" v="7" actId="26606"/>
          <ac:spMkLst>
            <pc:docMk/>
            <pc:sldMk cId="1271979829" sldId="259"/>
            <ac:spMk id="15" creationId="{D4974D33-8DC5-464E-8C6D-BE58F0669C17}"/>
          </ac:spMkLst>
        </pc:spChg>
        <pc:spChg chg="add">
          <ac:chgData name="fotini pavlou" userId="99bb3522260bb7cf" providerId="LiveId" clId="{720A09B6-FC07-4F59-9F6E-D3143190F7CE}" dt="2024-11-05T10:17:17.891" v="8" actId="26606"/>
          <ac:spMkLst>
            <pc:docMk/>
            <pc:sldMk cId="1271979829" sldId="259"/>
            <ac:spMk id="17" creationId="{04812C46-200A-4DEB-A05E-3ED6C68C2387}"/>
          </ac:spMkLst>
        </pc:spChg>
        <pc:spChg chg="add">
          <ac:chgData name="fotini pavlou" userId="99bb3522260bb7cf" providerId="LiveId" clId="{720A09B6-FC07-4F59-9F6E-D3143190F7CE}" dt="2024-11-05T10:17:17.891" v="8" actId="26606"/>
          <ac:spMkLst>
            <pc:docMk/>
            <pc:sldMk cId="1271979829" sldId="259"/>
            <ac:spMk id="18" creationId="{D1EA859B-E555-4109-94F3-6700E046E008}"/>
          </ac:spMkLst>
        </pc:spChg>
        <pc:picChg chg="add mod">
          <ac:chgData name="fotini pavlou" userId="99bb3522260bb7cf" providerId="LiveId" clId="{720A09B6-FC07-4F59-9F6E-D3143190F7CE}" dt="2024-11-08T10:52:43.780" v="1509" actId="1076"/>
          <ac:picMkLst>
            <pc:docMk/>
            <pc:sldMk cId="1271979829" sldId="259"/>
            <ac:picMk id="2" creationId="{781E4FA4-80C7-F469-864D-ED3BEF86974D}"/>
          </ac:picMkLst>
        </pc:picChg>
        <pc:picChg chg="add mod">
          <ac:chgData name="fotini pavlou" userId="99bb3522260bb7cf" providerId="LiveId" clId="{720A09B6-FC07-4F59-9F6E-D3143190F7CE}" dt="2024-11-08T10:52:49.782" v="1510" actId="1076"/>
          <ac:picMkLst>
            <pc:docMk/>
            <pc:sldMk cId="1271979829" sldId="259"/>
            <ac:picMk id="3" creationId="{6A6C0BAA-615B-8ADB-EC54-174793B7A921}"/>
          </ac:picMkLst>
        </pc:picChg>
        <pc:picChg chg="del">
          <ac:chgData name="fotini pavlou" userId="99bb3522260bb7cf" providerId="LiveId" clId="{720A09B6-FC07-4F59-9F6E-D3143190F7CE}" dt="2024-11-05T10:16:51.444" v="4" actId="478"/>
          <ac:picMkLst>
            <pc:docMk/>
            <pc:sldMk cId="1271979829" sldId="259"/>
            <ac:picMk id="7" creationId="{480B0F7D-EDEF-455A-8DA3-84E09A21CB78}"/>
          </ac:picMkLst>
        </pc:picChg>
      </pc:sldChg>
      <pc:sldChg chg="addSp delSp modSp mod modTransition setBg modAnim">
        <pc:chgData name="fotini pavlou" userId="99bb3522260bb7cf" providerId="LiveId" clId="{720A09B6-FC07-4F59-9F6E-D3143190F7CE}" dt="2024-11-13T10:27:15.167" v="2250"/>
        <pc:sldMkLst>
          <pc:docMk/>
          <pc:sldMk cId="2770962872" sldId="260"/>
        </pc:sldMkLst>
        <pc:spChg chg="mod ord">
          <ac:chgData name="fotini pavlou" userId="99bb3522260bb7cf" providerId="LiveId" clId="{720A09B6-FC07-4F59-9F6E-D3143190F7CE}" dt="2024-11-05T10:28:37.978" v="79" actId="123"/>
          <ac:spMkLst>
            <pc:docMk/>
            <pc:sldMk cId="2770962872" sldId="260"/>
            <ac:spMk id="8" creationId="{940B87D1-16D9-4784-8B63-64DD96E8F763}"/>
          </ac:spMkLst>
        </pc:spChg>
        <pc:spChg chg="add del">
          <ac:chgData name="fotini pavlou" userId="99bb3522260bb7cf" providerId="LiveId" clId="{720A09B6-FC07-4F59-9F6E-D3143190F7CE}" dt="2024-11-05T10:24:15.606" v="74" actId="26606"/>
          <ac:spMkLst>
            <pc:docMk/>
            <pc:sldMk cId="2770962872" sldId="260"/>
            <ac:spMk id="13" creationId="{7A203437-703A-4E00-A8C0-91D328D6C7C7}"/>
          </ac:spMkLst>
        </pc:spChg>
        <pc:spChg chg="add del">
          <ac:chgData name="fotini pavlou" userId="99bb3522260bb7cf" providerId="LiveId" clId="{720A09B6-FC07-4F59-9F6E-D3143190F7CE}" dt="2024-11-05T10:24:15.606" v="74" actId="26606"/>
          <ac:spMkLst>
            <pc:docMk/>
            <pc:sldMk cId="2770962872" sldId="260"/>
            <ac:spMk id="15" creationId="{CD84038B-4A56-439B-A184-79B2D4506692}"/>
          </ac:spMkLst>
        </pc:spChg>
        <pc:spChg chg="add del">
          <ac:chgData name="fotini pavlou" userId="99bb3522260bb7cf" providerId="LiveId" clId="{720A09B6-FC07-4F59-9F6E-D3143190F7CE}" dt="2024-11-05T10:24:15.606" v="74" actId="26606"/>
          <ac:spMkLst>
            <pc:docMk/>
            <pc:sldMk cId="2770962872" sldId="260"/>
            <ac:spMk id="17" creationId="{4F96EE13-2C4D-4262-812E-DDE5FC35F0AD}"/>
          </ac:spMkLst>
        </pc:spChg>
        <pc:spChg chg="add">
          <ac:chgData name="fotini pavlou" userId="99bb3522260bb7cf" providerId="LiveId" clId="{720A09B6-FC07-4F59-9F6E-D3143190F7CE}" dt="2024-11-05T10:24:15.614" v="75" actId="26606"/>
          <ac:spMkLst>
            <pc:docMk/>
            <pc:sldMk cId="2770962872" sldId="260"/>
            <ac:spMk id="19" creationId="{5AC1364A-3E3D-4F0D-8776-78AF3A270DD6}"/>
          </ac:spMkLst>
        </pc:spChg>
        <pc:spChg chg="add">
          <ac:chgData name="fotini pavlou" userId="99bb3522260bb7cf" providerId="LiveId" clId="{720A09B6-FC07-4F59-9F6E-D3143190F7CE}" dt="2024-11-05T10:24:15.614" v="75" actId="26606"/>
          <ac:spMkLst>
            <pc:docMk/>
            <pc:sldMk cId="2770962872" sldId="260"/>
            <ac:spMk id="20" creationId="{3FCFB1DE-0B7E-48CC-BA90-B2AB0889F9D6}"/>
          </ac:spMkLst>
        </pc:spChg>
        <pc:picChg chg="mod ord">
          <ac:chgData name="fotini pavlou" userId="99bb3522260bb7cf" providerId="LiveId" clId="{720A09B6-FC07-4F59-9F6E-D3143190F7CE}" dt="2024-11-05T10:24:15.614" v="75" actId="26606"/>
          <ac:picMkLst>
            <pc:docMk/>
            <pc:sldMk cId="2770962872" sldId="260"/>
            <ac:picMk id="2" creationId="{80079D00-672F-4F0D-8E9B-8758EB744D1B}"/>
          </ac:picMkLst>
        </pc:picChg>
        <pc:picChg chg="add mod">
          <ac:chgData name="fotini pavlou" userId="99bb3522260bb7cf" providerId="LiveId" clId="{720A09B6-FC07-4F59-9F6E-D3143190F7CE}" dt="2024-11-08T10:54:37.502" v="1512" actId="1076"/>
          <ac:picMkLst>
            <pc:docMk/>
            <pc:sldMk cId="2770962872" sldId="260"/>
            <ac:picMk id="3" creationId="{A281E686-D5AD-6223-9AC2-54F9B453CF34}"/>
          </ac:picMkLst>
        </pc:picChg>
        <pc:picChg chg="mod">
          <ac:chgData name="fotini pavlou" userId="99bb3522260bb7cf" providerId="LiveId" clId="{720A09B6-FC07-4F59-9F6E-D3143190F7CE}" dt="2024-11-05T10:24:15.614" v="75" actId="26606"/>
          <ac:picMkLst>
            <pc:docMk/>
            <pc:sldMk cId="2770962872" sldId="260"/>
            <ac:picMk id="4" creationId="{E591A7F9-AFAC-4CC4-8464-E4FB92598E8C}"/>
          </ac:picMkLst>
        </pc:picChg>
      </pc:sldChg>
      <pc:sldChg chg="addSp modSp mod modTransition setBg modAnim">
        <pc:chgData name="fotini pavlou" userId="99bb3522260bb7cf" providerId="LiveId" clId="{720A09B6-FC07-4F59-9F6E-D3143190F7CE}" dt="2024-11-13T10:27:15.167" v="2250"/>
        <pc:sldMkLst>
          <pc:docMk/>
          <pc:sldMk cId="2932801692" sldId="261"/>
        </pc:sldMkLst>
        <pc:spChg chg="mod">
          <ac:chgData name="fotini pavlou" userId="99bb3522260bb7cf" providerId="LiveId" clId="{720A09B6-FC07-4F59-9F6E-D3143190F7CE}" dt="2024-11-13T10:16:56.910" v="2228" actId="20577"/>
          <ac:spMkLst>
            <pc:docMk/>
            <pc:sldMk cId="2932801692" sldId="261"/>
            <ac:spMk id="5" creationId="{ED9818FA-C662-4A5B-92FE-141E1C17DEED}"/>
          </ac:spMkLst>
        </pc:spChg>
        <pc:spChg chg="add">
          <ac:chgData name="fotini pavlou" userId="99bb3522260bb7cf" providerId="LiveId" clId="{720A09B6-FC07-4F59-9F6E-D3143190F7CE}" dt="2024-11-05T10:29:03.292" v="80" actId="26606"/>
          <ac:spMkLst>
            <pc:docMk/>
            <pc:sldMk cId="2932801692" sldId="261"/>
            <ac:spMk id="10" creationId="{04812C46-200A-4DEB-A05E-3ED6C68C2387}"/>
          </ac:spMkLst>
        </pc:spChg>
        <pc:spChg chg="add">
          <ac:chgData name="fotini pavlou" userId="99bb3522260bb7cf" providerId="LiveId" clId="{720A09B6-FC07-4F59-9F6E-D3143190F7CE}" dt="2024-11-05T10:29:03.292" v="80" actId="26606"/>
          <ac:spMkLst>
            <pc:docMk/>
            <pc:sldMk cId="2932801692" sldId="261"/>
            <ac:spMk id="12" creationId="{D1EA859B-E555-4109-94F3-6700E046E008}"/>
          </ac:spMkLst>
        </pc:spChg>
        <pc:picChg chg="add mod">
          <ac:chgData name="fotini pavlou" userId="99bb3522260bb7cf" providerId="LiveId" clId="{720A09B6-FC07-4F59-9F6E-D3143190F7CE}" dt="2024-11-08T10:56:46.197" v="1515" actId="1076"/>
          <ac:picMkLst>
            <pc:docMk/>
            <pc:sldMk cId="2932801692" sldId="261"/>
            <ac:picMk id="2" creationId="{3A26DB6B-E8B9-F9B5-8195-2EF6C8FD4194}"/>
          </ac:picMkLst>
        </pc:picChg>
        <pc:picChg chg="mod">
          <ac:chgData name="fotini pavlou" userId="99bb3522260bb7cf" providerId="LiveId" clId="{720A09B6-FC07-4F59-9F6E-D3143190F7CE}" dt="2024-11-08T10:56:41.114" v="1514" actId="1076"/>
          <ac:picMkLst>
            <pc:docMk/>
            <pc:sldMk cId="2932801692" sldId="261"/>
            <ac:picMk id="4" creationId="{F4CBD61D-5F20-4652-9744-740BF8CA2ACE}"/>
          </ac:picMkLst>
        </pc:picChg>
      </pc:sldChg>
      <pc:sldChg chg="addSp modSp mod modTransition setBg modAnim">
        <pc:chgData name="fotini pavlou" userId="99bb3522260bb7cf" providerId="LiveId" clId="{720A09B6-FC07-4F59-9F6E-D3143190F7CE}" dt="2024-11-13T10:27:15.167" v="2250"/>
        <pc:sldMkLst>
          <pc:docMk/>
          <pc:sldMk cId="1887486319" sldId="262"/>
        </pc:sldMkLst>
        <pc:spChg chg="mod ord">
          <ac:chgData name="fotini pavlou" userId="99bb3522260bb7cf" providerId="LiveId" clId="{720A09B6-FC07-4F59-9F6E-D3143190F7CE}" dt="2024-11-06T16:29:36.457" v="960" actId="20577"/>
          <ac:spMkLst>
            <pc:docMk/>
            <pc:sldMk cId="1887486319" sldId="262"/>
            <ac:spMk id="7" creationId="{992C5BCB-6E49-4F09-84AF-EA7A3690AC11}"/>
          </ac:spMkLst>
        </pc:spChg>
        <pc:picChg chg="add mod">
          <ac:chgData name="fotini pavlou" userId="99bb3522260bb7cf" providerId="LiveId" clId="{720A09B6-FC07-4F59-9F6E-D3143190F7CE}" dt="2024-11-08T10:57:20.329" v="1518" actId="1076"/>
          <ac:picMkLst>
            <pc:docMk/>
            <pc:sldMk cId="1887486319" sldId="262"/>
            <ac:picMk id="2" creationId="{3329CE34-C924-2EE8-6948-03DF553FD317}"/>
          </ac:picMkLst>
        </pc:picChg>
        <pc:picChg chg="mod">
          <ac:chgData name="fotini pavlou" userId="99bb3522260bb7cf" providerId="LiveId" clId="{720A09B6-FC07-4F59-9F6E-D3143190F7CE}" dt="2024-11-08T10:57:16.364" v="1517" actId="1076"/>
          <ac:picMkLst>
            <pc:docMk/>
            <pc:sldMk cId="1887486319" sldId="262"/>
            <ac:picMk id="9" creationId="{5B978950-FAF3-4AAF-AAE0-01A9DA4AAB07}"/>
          </ac:picMkLst>
        </pc:picChg>
      </pc:sldChg>
      <pc:sldChg chg="addSp modSp del mod setBg">
        <pc:chgData name="fotini pavlou" userId="99bb3522260bb7cf" providerId="LiveId" clId="{720A09B6-FC07-4F59-9F6E-D3143190F7CE}" dt="2024-11-06T16:38:16.571" v="1141" actId="2696"/>
        <pc:sldMkLst>
          <pc:docMk/>
          <pc:sldMk cId="2097012457" sldId="263"/>
        </pc:sldMkLst>
        <pc:spChg chg="mod ord">
          <ac:chgData name="fotini pavlou" userId="99bb3522260bb7cf" providerId="LiveId" clId="{720A09B6-FC07-4F59-9F6E-D3143190F7CE}" dt="2024-11-06T16:37:28.440" v="1138" actId="122"/>
          <ac:spMkLst>
            <pc:docMk/>
            <pc:sldMk cId="2097012457" sldId="263"/>
            <ac:spMk id="5" creationId="{D4CB7095-6805-4254-8B59-F65B8AD27C28}"/>
          </ac:spMkLst>
        </pc:spChg>
        <pc:spChg chg="add">
          <ac:chgData name="fotini pavlou" userId="99bb3522260bb7cf" providerId="LiveId" clId="{720A09B6-FC07-4F59-9F6E-D3143190F7CE}" dt="2024-11-05T10:31:30.438" v="130" actId="26606"/>
          <ac:spMkLst>
            <pc:docMk/>
            <pc:sldMk cId="2097012457" sldId="263"/>
            <ac:spMk id="10" creationId="{6D731904-7733-45B0-902C-289497204C19}"/>
          </ac:spMkLst>
        </pc:spChg>
        <pc:spChg chg="add">
          <ac:chgData name="fotini pavlou" userId="99bb3522260bb7cf" providerId="LiveId" clId="{720A09B6-FC07-4F59-9F6E-D3143190F7CE}" dt="2024-11-05T10:31:30.438" v="130" actId="26606"/>
          <ac:spMkLst>
            <pc:docMk/>
            <pc:sldMk cId="2097012457" sldId="263"/>
            <ac:spMk id="12" creationId="{504E6397-35D7-4AEC-9DA9-B7F6B12B88A5}"/>
          </ac:spMkLst>
        </pc:spChg>
        <pc:spChg chg="add">
          <ac:chgData name="fotini pavlou" userId="99bb3522260bb7cf" providerId="LiveId" clId="{720A09B6-FC07-4F59-9F6E-D3143190F7CE}" dt="2024-11-05T10:31:30.438" v="130" actId="26606"/>
          <ac:spMkLst>
            <pc:docMk/>
            <pc:sldMk cId="2097012457" sldId="263"/>
            <ac:spMk id="14" creationId="{62C5A04F-2AEB-4631-8314-A8B812E1EC8E}"/>
          </ac:spMkLst>
        </pc:spChg>
        <pc:spChg chg="add">
          <ac:chgData name="fotini pavlou" userId="99bb3522260bb7cf" providerId="LiveId" clId="{720A09B6-FC07-4F59-9F6E-D3143190F7CE}" dt="2024-11-05T10:31:30.438" v="130" actId="26606"/>
          <ac:spMkLst>
            <pc:docMk/>
            <pc:sldMk cId="2097012457" sldId="263"/>
            <ac:spMk id="16" creationId="{4B2B1C70-BF3F-41BD-871B-63D8F911F77B}"/>
          </ac:spMkLst>
        </pc:spChg>
        <pc:picChg chg="mod">
          <ac:chgData name="fotini pavlou" userId="99bb3522260bb7cf" providerId="LiveId" clId="{720A09B6-FC07-4F59-9F6E-D3143190F7CE}" dt="2024-11-05T10:31:30.438" v="130" actId="26606"/>
          <ac:picMkLst>
            <pc:docMk/>
            <pc:sldMk cId="2097012457" sldId="263"/>
            <ac:picMk id="2" creationId="{4950774F-18BA-4F62-8C8F-2377287AA7E2}"/>
          </ac:picMkLst>
        </pc:picChg>
        <pc:picChg chg="mod">
          <ac:chgData name="fotini pavlou" userId="99bb3522260bb7cf" providerId="LiveId" clId="{720A09B6-FC07-4F59-9F6E-D3143190F7CE}" dt="2024-11-05T10:31:30.438" v="130" actId="26606"/>
          <ac:picMkLst>
            <pc:docMk/>
            <pc:sldMk cId="2097012457" sldId="263"/>
            <ac:picMk id="3" creationId="{BEB3DDF9-2E6A-4ADA-889A-D5920FBF6D50}"/>
          </ac:picMkLst>
        </pc:picChg>
      </pc:sldChg>
      <pc:sldChg chg="addSp delSp modSp mod ord modTransition setBg modAnim">
        <pc:chgData name="fotini pavlou" userId="99bb3522260bb7cf" providerId="LiveId" clId="{720A09B6-FC07-4F59-9F6E-D3143190F7CE}" dt="2024-11-13T09:53:18.669" v="1549"/>
        <pc:sldMkLst>
          <pc:docMk/>
          <pc:sldMk cId="1708359025" sldId="264"/>
        </pc:sldMkLst>
        <pc:spChg chg="add mod">
          <ac:chgData name="fotini pavlou" userId="99bb3522260bb7cf" providerId="LiveId" clId="{720A09B6-FC07-4F59-9F6E-D3143190F7CE}" dt="2024-11-05T10:52:30.020" v="211" actId="26606"/>
          <ac:spMkLst>
            <pc:docMk/>
            <pc:sldMk cId="1708359025" sldId="264"/>
            <ac:spMk id="4" creationId="{54282924-8C82-777A-C08E-1404F0F9A388}"/>
          </ac:spMkLst>
        </pc:spChg>
        <pc:spChg chg="mod ord">
          <ac:chgData name="fotini pavlou" userId="99bb3522260bb7cf" providerId="LiveId" clId="{720A09B6-FC07-4F59-9F6E-D3143190F7CE}" dt="2024-11-06T17:19:02.008" v="1439" actId="313"/>
          <ac:spMkLst>
            <pc:docMk/>
            <pc:sldMk cId="1708359025" sldId="264"/>
            <ac:spMk id="5" creationId="{D4CB7095-6805-4254-8B59-F65B8AD27C28}"/>
          </ac:spMkLst>
        </pc:spChg>
        <pc:spChg chg="add del mod">
          <ac:chgData name="fotini pavlou" userId="99bb3522260bb7cf" providerId="LiveId" clId="{720A09B6-FC07-4F59-9F6E-D3143190F7CE}" dt="2024-11-05T10:49:16.082" v="179" actId="478"/>
          <ac:spMkLst>
            <pc:docMk/>
            <pc:sldMk cId="1708359025" sldId="264"/>
            <ac:spMk id="7" creationId="{2E446AB1-46EC-5E63-E70C-76DDFAF838CA}"/>
          </ac:spMkLst>
        </pc:spChg>
        <pc:spChg chg="add del">
          <ac:chgData name="fotini pavlou" userId="99bb3522260bb7cf" providerId="LiveId" clId="{720A09B6-FC07-4F59-9F6E-D3143190F7CE}" dt="2024-11-05T10:47:14.837" v="169" actId="478"/>
          <ac:spMkLst>
            <pc:docMk/>
            <pc:sldMk cId="1708359025" sldId="264"/>
            <ac:spMk id="9" creationId="{77D8BC2C-C50A-A1DB-87F1-7E8FC380EFB2}"/>
          </ac:spMkLst>
        </pc:spChg>
        <pc:spChg chg="add del">
          <ac:chgData name="fotini pavlou" userId="99bb3522260bb7cf" providerId="LiveId" clId="{720A09B6-FC07-4F59-9F6E-D3143190F7CE}" dt="2024-11-05T10:52:30.020" v="211" actId="26606"/>
          <ac:spMkLst>
            <pc:docMk/>
            <pc:sldMk cId="1708359025" sldId="264"/>
            <ac:spMk id="10" creationId="{04812C46-200A-4DEB-A05E-3ED6C68C2387}"/>
          </ac:spMkLst>
        </pc:spChg>
        <pc:spChg chg="add del">
          <ac:chgData name="fotini pavlou" userId="99bb3522260bb7cf" providerId="LiveId" clId="{720A09B6-FC07-4F59-9F6E-D3143190F7CE}" dt="2024-11-05T10:52:30.020" v="211" actId="26606"/>
          <ac:spMkLst>
            <pc:docMk/>
            <pc:sldMk cId="1708359025" sldId="264"/>
            <ac:spMk id="12" creationId="{D1EA859B-E555-4109-94F3-6700E046E008}"/>
          </ac:spMkLst>
        </pc:spChg>
        <pc:spChg chg="add del">
          <ac:chgData name="fotini pavlou" userId="99bb3522260bb7cf" providerId="LiveId" clId="{720A09B6-FC07-4F59-9F6E-D3143190F7CE}" dt="2024-11-05T10:48:10.774" v="174" actId="478"/>
          <ac:spMkLst>
            <pc:docMk/>
            <pc:sldMk cId="1708359025" sldId="264"/>
            <ac:spMk id="13" creationId="{37546EA8-A17F-3F2F-4510-4FC18E5CF131}"/>
          </ac:spMkLst>
        </pc:spChg>
        <pc:spChg chg="add del mod">
          <ac:chgData name="fotini pavlou" userId="99bb3522260bb7cf" providerId="LiveId" clId="{720A09B6-FC07-4F59-9F6E-D3143190F7CE}" dt="2024-11-05T10:50:52.074" v="189" actId="478"/>
          <ac:spMkLst>
            <pc:docMk/>
            <pc:sldMk cId="1708359025" sldId="264"/>
            <ac:spMk id="15" creationId="{4B3966DF-9677-150D-01EA-139B48D8E42E}"/>
          </ac:spMkLst>
        </pc:spChg>
        <pc:spChg chg="add del">
          <ac:chgData name="fotini pavlou" userId="99bb3522260bb7cf" providerId="LiveId" clId="{720A09B6-FC07-4F59-9F6E-D3143190F7CE}" dt="2024-11-05T10:52:00.110" v="201" actId="22"/>
          <ac:spMkLst>
            <pc:docMk/>
            <pc:sldMk cId="1708359025" sldId="264"/>
            <ac:spMk id="19" creationId="{7A86A98F-9F33-4CAE-AF72-C48075415DB7}"/>
          </ac:spMkLst>
        </pc:spChg>
        <pc:spChg chg="add del">
          <ac:chgData name="fotini pavlou" userId="99bb3522260bb7cf" providerId="LiveId" clId="{720A09B6-FC07-4F59-9F6E-D3143190F7CE}" dt="2024-11-05T10:52:23.555" v="209" actId="22"/>
          <ac:spMkLst>
            <pc:docMk/>
            <pc:sldMk cId="1708359025" sldId="264"/>
            <ac:spMk id="21" creationId="{40474DB0-1EF9-1401-1A2A-CEE449B23F70}"/>
          </ac:spMkLst>
        </pc:spChg>
        <pc:spChg chg="add del">
          <ac:chgData name="fotini pavlou" userId="99bb3522260bb7cf" providerId="LiveId" clId="{720A09B6-FC07-4F59-9F6E-D3143190F7CE}" dt="2024-11-05T10:52:30.020" v="211" actId="26606"/>
          <ac:spMkLst>
            <pc:docMk/>
            <pc:sldMk cId="1708359025" sldId="264"/>
            <ac:spMk id="22" creationId="{5F9CFCE6-877F-4858-B8BD-2C52CA8AFBC4}"/>
          </ac:spMkLst>
        </pc:spChg>
        <pc:spChg chg="add del">
          <ac:chgData name="fotini pavlou" userId="99bb3522260bb7cf" providerId="LiveId" clId="{720A09B6-FC07-4F59-9F6E-D3143190F7CE}" dt="2024-11-05T10:52:30.020" v="211" actId="26606"/>
          <ac:spMkLst>
            <pc:docMk/>
            <pc:sldMk cId="1708359025" sldId="264"/>
            <ac:spMk id="24" creationId="{8213F8A0-12AE-4514-8372-0DD766EC28EE}"/>
          </ac:spMkLst>
        </pc:spChg>
        <pc:spChg chg="add del mod">
          <ac:chgData name="fotini pavlou" userId="99bb3522260bb7cf" providerId="LiveId" clId="{720A09B6-FC07-4F59-9F6E-D3143190F7CE}" dt="2024-11-06T16:41:30.099" v="1201" actId="478"/>
          <ac:spMkLst>
            <pc:docMk/>
            <pc:sldMk cId="1708359025" sldId="264"/>
            <ac:spMk id="25" creationId="{209F7816-544E-B8F2-02CB-9020916A7EC6}"/>
          </ac:spMkLst>
        </pc:spChg>
        <pc:spChg chg="add del">
          <ac:chgData name="fotini pavlou" userId="99bb3522260bb7cf" providerId="LiveId" clId="{720A09B6-FC07-4F59-9F6E-D3143190F7CE}" dt="2024-11-05T10:52:30.020" v="211" actId="26606"/>
          <ac:spMkLst>
            <pc:docMk/>
            <pc:sldMk cId="1708359025" sldId="264"/>
            <ac:spMk id="26" creationId="{9EFF17D4-9A8C-4CE5-B096-D8CCD4400437}"/>
          </ac:spMkLst>
        </pc:spChg>
        <pc:picChg chg="add mod">
          <ac:chgData name="fotini pavlou" userId="99bb3522260bb7cf" providerId="LiveId" clId="{720A09B6-FC07-4F59-9F6E-D3143190F7CE}" dt="2024-11-13T09:34:08.794" v="1544" actId="1076"/>
          <ac:picMkLst>
            <pc:docMk/>
            <pc:sldMk cId="1708359025" sldId="264"/>
            <ac:picMk id="2" creationId="{89B93949-CC83-3757-4747-A8ED583C6F9E}"/>
          </ac:picMkLst>
        </pc:picChg>
        <pc:picChg chg="mod">
          <ac:chgData name="fotini pavlou" userId="99bb3522260bb7cf" providerId="LiveId" clId="{720A09B6-FC07-4F59-9F6E-D3143190F7CE}" dt="2024-11-05T10:54:46.303" v="235" actId="14100"/>
          <ac:picMkLst>
            <pc:docMk/>
            <pc:sldMk cId="1708359025" sldId="264"/>
            <ac:picMk id="3" creationId="{621356E8-7CEC-4825-BD20-8D03684B646B}"/>
          </ac:picMkLst>
        </pc:picChg>
        <pc:picChg chg="add mod">
          <ac:chgData name="fotini pavlou" userId="99bb3522260bb7cf" providerId="LiveId" clId="{720A09B6-FC07-4F59-9F6E-D3143190F7CE}" dt="2024-11-13T09:34:15.333" v="1545" actId="1076"/>
          <ac:picMkLst>
            <pc:docMk/>
            <pc:sldMk cId="1708359025" sldId="264"/>
            <ac:picMk id="6" creationId="{1C8A6C26-B6CB-8496-5018-0BD44EB9F586}"/>
          </ac:picMkLst>
        </pc:picChg>
        <pc:picChg chg="add del mod ord">
          <ac:chgData name="fotini pavlou" userId="99bb3522260bb7cf" providerId="LiveId" clId="{720A09B6-FC07-4F59-9F6E-D3143190F7CE}" dt="2024-11-05T10:52:51.709" v="213" actId="478"/>
          <ac:picMkLst>
            <pc:docMk/>
            <pc:sldMk cId="1708359025" sldId="264"/>
            <ac:picMk id="17" creationId="{31B9EE34-7F45-CA1B-10A7-19B668EB58EE}"/>
          </ac:picMkLst>
        </pc:picChg>
      </pc:sldChg>
      <pc:sldChg chg="modSp mod modTransition">
        <pc:chgData name="fotini pavlou" userId="99bb3522260bb7cf" providerId="LiveId" clId="{720A09B6-FC07-4F59-9F6E-D3143190F7CE}" dt="2024-11-13T10:27:15.167" v="2250"/>
        <pc:sldMkLst>
          <pc:docMk/>
          <pc:sldMk cId="1793675279" sldId="265"/>
        </pc:sldMkLst>
        <pc:spChg chg="mod">
          <ac:chgData name="fotini pavlou" userId="99bb3522260bb7cf" providerId="LiveId" clId="{720A09B6-FC07-4F59-9F6E-D3143190F7CE}" dt="2024-11-06T16:39:13.569" v="1192" actId="20577"/>
          <ac:spMkLst>
            <pc:docMk/>
            <pc:sldMk cId="1793675279" sldId="265"/>
            <ac:spMk id="7" creationId="{9038EAA5-3CDE-4E4F-A1FA-A5E5F62FEB1D}"/>
          </ac:spMkLst>
        </pc:spChg>
      </pc:sldChg>
      <pc:sldChg chg="addSp modSp mod modTransition modAnim">
        <pc:chgData name="fotini pavlou" userId="99bb3522260bb7cf" providerId="LiveId" clId="{720A09B6-FC07-4F59-9F6E-D3143190F7CE}" dt="2024-11-13T10:27:15.167" v="2250"/>
        <pc:sldMkLst>
          <pc:docMk/>
          <pc:sldMk cId="331674193" sldId="266"/>
        </pc:sldMkLst>
        <pc:spChg chg="mod">
          <ac:chgData name="fotini pavlou" userId="99bb3522260bb7cf" providerId="LiveId" clId="{720A09B6-FC07-4F59-9F6E-D3143190F7CE}" dt="2024-11-06T16:40:29.546" v="1198" actId="27636"/>
          <ac:spMkLst>
            <pc:docMk/>
            <pc:sldMk cId="331674193" sldId="266"/>
            <ac:spMk id="5" creationId="{D4CB7095-6805-4254-8B59-F65B8AD27C28}"/>
          </ac:spMkLst>
        </pc:spChg>
        <pc:picChg chg="add mod">
          <ac:chgData name="fotini pavlou" userId="99bb3522260bb7cf" providerId="LiveId" clId="{720A09B6-FC07-4F59-9F6E-D3143190F7CE}" dt="2024-11-13T09:31:26.912" v="1539" actId="1076"/>
          <ac:picMkLst>
            <pc:docMk/>
            <pc:sldMk cId="331674193" sldId="266"/>
            <ac:picMk id="2" creationId="{CFB1C47A-D736-7224-0479-3979269208E4}"/>
          </ac:picMkLst>
        </pc:picChg>
      </pc:sldChg>
      <pc:sldChg chg="addSp modSp mod modTransition modAnim">
        <pc:chgData name="fotini pavlou" userId="99bb3522260bb7cf" providerId="LiveId" clId="{720A09B6-FC07-4F59-9F6E-D3143190F7CE}" dt="2024-11-13T10:27:15.167" v="2250"/>
        <pc:sldMkLst>
          <pc:docMk/>
          <pc:sldMk cId="1135501778" sldId="267"/>
        </pc:sldMkLst>
        <pc:picChg chg="add mod">
          <ac:chgData name="fotini pavlou" userId="99bb3522260bb7cf" providerId="LiveId" clId="{720A09B6-FC07-4F59-9F6E-D3143190F7CE}" dt="2024-11-08T10:58:18.533" v="1520" actId="1076"/>
          <ac:picMkLst>
            <pc:docMk/>
            <pc:sldMk cId="1135501778" sldId="267"/>
            <ac:picMk id="2" creationId="{BF810776-E9C3-2552-C3E9-A6088E7CEEFF}"/>
          </ac:picMkLst>
        </pc:picChg>
      </pc:sldChg>
      <pc:sldChg chg="modTransition">
        <pc:chgData name="fotini pavlou" userId="99bb3522260bb7cf" providerId="LiveId" clId="{720A09B6-FC07-4F59-9F6E-D3143190F7CE}" dt="2024-11-13T10:27:15.167" v="2250"/>
        <pc:sldMkLst>
          <pc:docMk/>
          <pc:sldMk cId="1560386925" sldId="287"/>
        </pc:sldMkLst>
      </pc:sldChg>
      <pc:sldChg chg="addSp modSp mod modTransition modAnim">
        <pc:chgData name="fotini pavlou" userId="99bb3522260bb7cf" providerId="LiveId" clId="{720A09B6-FC07-4F59-9F6E-D3143190F7CE}" dt="2024-11-13T10:27:15.167" v="2250"/>
        <pc:sldMkLst>
          <pc:docMk/>
          <pc:sldMk cId="3519595938" sldId="288"/>
        </pc:sldMkLst>
        <pc:picChg chg="add mod">
          <ac:chgData name="fotini pavlou" userId="99bb3522260bb7cf" providerId="LiveId" clId="{720A09B6-FC07-4F59-9F6E-D3143190F7CE}" dt="2024-11-08T10:59:10.240" v="1522" actId="1076"/>
          <ac:picMkLst>
            <pc:docMk/>
            <pc:sldMk cId="3519595938" sldId="288"/>
            <ac:picMk id="3" creationId="{FC81F3F8-D5B0-9F3D-33D4-BB0E24305483}"/>
          </ac:picMkLst>
        </pc:picChg>
      </pc:sldChg>
      <pc:sldChg chg="addSp modSp mod modTransition modAnim">
        <pc:chgData name="fotini pavlou" userId="99bb3522260bb7cf" providerId="LiveId" clId="{720A09B6-FC07-4F59-9F6E-D3143190F7CE}" dt="2024-11-13T10:27:15.167" v="2250"/>
        <pc:sldMkLst>
          <pc:docMk/>
          <pc:sldMk cId="21932331" sldId="289"/>
        </pc:sldMkLst>
        <pc:spChg chg="mod">
          <ac:chgData name="fotini pavlou" userId="99bb3522260bb7cf" providerId="LiveId" clId="{720A09B6-FC07-4F59-9F6E-D3143190F7CE}" dt="2024-11-06T10:10:06.993" v="383" actId="20577"/>
          <ac:spMkLst>
            <pc:docMk/>
            <pc:sldMk cId="21932331" sldId="289"/>
            <ac:spMk id="7" creationId="{9038EAA5-3CDE-4E4F-A1FA-A5E5F62FEB1D}"/>
          </ac:spMkLst>
        </pc:spChg>
        <pc:picChg chg="add mod">
          <ac:chgData name="fotini pavlou" userId="99bb3522260bb7cf" providerId="LiveId" clId="{720A09B6-FC07-4F59-9F6E-D3143190F7CE}" dt="2024-11-13T09:31:52.739" v="1540"/>
          <ac:picMkLst>
            <pc:docMk/>
            <pc:sldMk cId="21932331" sldId="289"/>
            <ac:picMk id="2" creationId="{AF4C7A4E-E391-A76B-9159-965A869FBCC8}"/>
          </ac:picMkLst>
        </pc:picChg>
      </pc:sldChg>
      <pc:sldChg chg="addSp modSp mod modTransition modAnim">
        <pc:chgData name="fotini pavlou" userId="99bb3522260bb7cf" providerId="LiveId" clId="{720A09B6-FC07-4F59-9F6E-D3143190F7CE}" dt="2024-11-13T10:27:15.167" v="2250"/>
        <pc:sldMkLst>
          <pc:docMk/>
          <pc:sldMk cId="3143853080" sldId="290"/>
        </pc:sldMkLst>
        <pc:picChg chg="add mod">
          <ac:chgData name="fotini pavlou" userId="99bb3522260bb7cf" providerId="LiveId" clId="{720A09B6-FC07-4F59-9F6E-D3143190F7CE}" dt="2024-11-08T11:00:13.474" v="1524" actId="1076"/>
          <ac:picMkLst>
            <pc:docMk/>
            <pc:sldMk cId="3143853080" sldId="290"/>
            <ac:picMk id="4" creationId="{D43AC3AE-658B-FDAC-3713-861D1BD98B7E}"/>
          </ac:picMkLst>
        </pc:picChg>
      </pc:sldChg>
      <pc:sldChg chg="addSp modSp mod modTransition modAnim">
        <pc:chgData name="fotini pavlou" userId="99bb3522260bb7cf" providerId="LiveId" clId="{720A09B6-FC07-4F59-9F6E-D3143190F7CE}" dt="2024-11-13T10:17:38.777" v="2249" actId="20577"/>
        <pc:sldMkLst>
          <pc:docMk/>
          <pc:sldMk cId="171040606" sldId="291"/>
        </pc:sldMkLst>
        <pc:spChg chg="mod">
          <ac:chgData name="fotini pavlou" userId="99bb3522260bb7cf" providerId="LiveId" clId="{720A09B6-FC07-4F59-9F6E-D3143190F7CE}" dt="2024-11-13T10:17:38.777" v="2249" actId="20577"/>
          <ac:spMkLst>
            <pc:docMk/>
            <pc:sldMk cId="171040606" sldId="291"/>
            <ac:spMk id="7" creationId="{9038EAA5-3CDE-4E4F-A1FA-A5E5F62FEB1D}"/>
          </ac:spMkLst>
        </pc:spChg>
        <pc:picChg chg="add mod">
          <ac:chgData name="fotini pavlou" userId="99bb3522260bb7cf" providerId="LiveId" clId="{720A09B6-FC07-4F59-9F6E-D3143190F7CE}" dt="2024-11-13T09:32:21.234" v="1541"/>
          <ac:picMkLst>
            <pc:docMk/>
            <pc:sldMk cId="171040606" sldId="291"/>
            <ac:picMk id="2" creationId="{55126407-0405-578E-38EE-C21045943544}"/>
          </ac:picMkLst>
        </pc:picChg>
      </pc:sldChg>
      <pc:sldChg chg="modTransition">
        <pc:chgData name="fotini pavlou" userId="99bb3522260bb7cf" providerId="LiveId" clId="{720A09B6-FC07-4F59-9F6E-D3143190F7CE}" dt="2024-11-13T09:53:18.669" v="1549"/>
        <pc:sldMkLst>
          <pc:docMk/>
          <pc:sldMk cId="3193176155" sldId="292"/>
        </pc:sldMkLst>
      </pc:sldChg>
      <pc:sldChg chg="addSp delSp modSp mod modTransition setBg modAnim">
        <pc:chgData name="fotini pavlou" userId="99bb3522260bb7cf" providerId="LiveId" clId="{720A09B6-FC07-4F59-9F6E-D3143190F7CE}" dt="2024-11-13T09:53:18.669" v="1549"/>
        <pc:sldMkLst>
          <pc:docMk/>
          <pc:sldMk cId="2961849758" sldId="294"/>
        </pc:sldMkLst>
        <pc:spChg chg="mod ord">
          <ac:chgData name="fotini pavlou" userId="99bb3522260bb7cf" providerId="LiveId" clId="{720A09B6-FC07-4F59-9F6E-D3143190F7CE}" dt="2024-11-06T17:01:55.474" v="1427" actId="27636"/>
          <ac:spMkLst>
            <pc:docMk/>
            <pc:sldMk cId="2961849758" sldId="294"/>
            <ac:spMk id="5" creationId="{D4CB7095-6805-4254-8B59-F65B8AD27C28}"/>
          </ac:spMkLst>
        </pc:spChg>
        <pc:spChg chg="add del">
          <ac:chgData name="fotini pavlou" userId="99bb3522260bb7cf" providerId="LiveId" clId="{720A09B6-FC07-4F59-9F6E-D3143190F7CE}" dt="2024-11-06T16:59:16.764" v="1404" actId="26606"/>
          <ac:spMkLst>
            <pc:docMk/>
            <pc:sldMk cId="2961849758" sldId="294"/>
            <ac:spMk id="10" creationId="{B1595A09-E336-4D1B-9B3A-06A2287A54E2}"/>
          </ac:spMkLst>
        </pc:spChg>
        <pc:spChg chg="add del">
          <ac:chgData name="fotini pavlou" userId="99bb3522260bb7cf" providerId="LiveId" clId="{720A09B6-FC07-4F59-9F6E-D3143190F7CE}" dt="2024-11-06T16:59:16.764" v="1404" actId="26606"/>
          <ac:spMkLst>
            <pc:docMk/>
            <pc:sldMk cId="2961849758" sldId="294"/>
            <ac:spMk id="12" creationId="{3540989C-C7B8-473B-BF87-6F2DA6A90006}"/>
          </ac:spMkLst>
        </pc:spChg>
        <pc:spChg chg="add del">
          <ac:chgData name="fotini pavlou" userId="99bb3522260bb7cf" providerId="LiveId" clId="{720A09B6-FC07-4F59-9F6E-D3143190F7CE}" dt="2024-11-06T17:00:56.828" v="1412" actId="26606"/>
          <ac:spMkLst>
            <pc:docMk/>
            <pc:sldMk cId="2961849758" sldId="294"/>
            <ac:spMk id="22" creationId="{2DAA6C16-BF9B-4A3E-BC70-EE6015D4F967}"/>
          </ac:spMkLst>
        </pc:spChg>
        <pc:spChg chg="add del">
          <ac:chgData name="fotini pavlou" userId="99bb3522260bb7cf" providerId="LiveId" clId="{720A09B6-FC07-4F59-9F6E-D3143190F7CE}" dt="2024-11-06T17:00:48.761" v="1409" actId="26606"/>
          <ac:spMkLst>
            <pc:docMk/>
            <pc:sldMk cId="2961849758" sldId="294"/>
            <ac:spMk id="31" creationId="{99F1FFA9-D672-408C-9220-ADEEC6ABDD09}"/>
          </ac:spMkLst>
        </pc:spChg>
        <pc:spChg chg="add del">
          <ac:chgData name="fotini pavlou" userId="99bb3522260bb7cf" providerId="LiveId" clId="{720A09B6-FC07-4F59-9F6E-D3143190F7CE}" dt="2024-11-06T17:00:56.828" v="1411" actId="26606"/>
          <ac:spMkLst>
            <pc:docMk/>
            <pc:sldMk cId="2961849758" sldId="294"/>
            <ac:spMk id="36" creationId="{2DAA6C16-BF9B-4A3E-BC70-EE6015D4F967}"/>
          </ac:spMkLst>
        </pc:spChg>
        <pc:grpChg chg="add del">
          <ac:chgData name="fotini pavlou" userId="99bb3522260bb7cf" providerId="LiveId" clId="{720A09B6-FC07-4F59-9F6E-D3143190F7CE}" dt="2024-11-06T17:00:56.828" v="1412" actId="26606"/>
          <ac:grpSpMkLst>
            <pc:docMk/>
            <pc:sldMk cId="2961849758" sldId="294"/>
            <ac:grpSpMk id="24" creationId="{A4AE1828-51FD-4AD7-BCF6-9AF5C696CE5D}"/>
          </ac:grpSpMkLst>
        </pc:grpChg>
        <pc:grpChg chg="add del">
          <ac:chgData name="fotini pavlou" userId="99bb3522260bb7cf" providerId="LiveId" clId="{720A09B6-FC07-4F59-9F6E-D3143190F7CE}" dt="2024-11-06T17:00:56.828" v="1411" actId="26606"/>
          <ac:grpSpMkLst>
            <pc:docMk/>
            <pc:sldMk cId="2961849758" sldId="294"/>
            <ac:grpSpMk id="33" creationId="{A4AE1828-51FD-4AD7-BCF6-9AF5C696CE5D}"/>
          </ac:grpSpMkLst>
        </pc:grpChg>
        <pc:grpChg chg="add">
          <ac:chgData name="fotini pavlou" userId="99bb3522260bb7cf" providerId="LiveId" clId="{720A09B6-FC07-4F59-9F6E-D3143190F7CE}" dt="2024-11-06T17:00:56.828" v="1412" actId="26606"/>
          <ac:grpSpMkLst>
            <pc:docMk/>
            <pc:sldMk cId="2961849758" sldId="294"/>
            <ac:grpSpMk id="38" creationId="{12B241C5-7E45-AD52-638D-31E8FD2BC181}"/>
          </ac:grpSpMkLst>
        </pc:grpChg>
        <pc:picChg chg="add mod">
          <ac:chgData name="fotini pavlou" userId="99bb3522260bb7cf" providerId="LiveId" clId="{720A09B6-FC07-4F59-9F6E-D3143190F7CE}" dt="2024-11-10T11:29:12.891" v="1536" actId="1076"/>
          <ac:picMkLst>
            <pc:docMk/>
            <pc:sldMk cId="2961849758" sldId="294"/>
            <ac:picMk id="2" creationId="{0D11F28E-8733-0BD3-83D1-E07F7F7BF44D}"/>
          </ac:picMkLst>
        </pc:picChg>
        <pc:picChg chg="del mod">
          <ac:chgData name="fotini pavlou" userId="99bb3522260bb7cf" providerId="LiveId" clId="{720A09B6-FC07-4F59-9F6E-D3143190F7CE}" dt="2024-11-06T16:54:26.820" v="1402" actId="478"/>
          <ac:picMkLst>
            <pc:docMk/>
            <pc:sldMk cId="2961849758" sldId="294"/>
            <ac:picMk id="2" creationId="{FEA77991-EA77-42E2-8D4B-734CEECFED86}"/>
          </ac:picMkLst>
        </pc:picChg>
        <pc:picChg chg="add mod ord">
          <ac:chgData name="fotini pavlou" userId="99bb3522260bb7cf" providerId="LiveId" clId="{720A09B6-FC07-4F59-9F6E-D3143190F7CE}" dt="2024-11-10T11:29:08.759" v="1535" actId="1076"/>
          <ac:picMkLst>
            <pc:docMk/>
            <pc:sldMk cId="2961849758" sldId="294"/>
            <ac:picMk id="3" creationId="{B4993080-285A-462C-2ACC-724F11F3B877}"/>
          </ac:picMkLst>
        </pc:picChg>
        <pc:picChg chg="add mod ord">
          <ac:chgData name="fotini pavlou" userId="99bb3522260bb7cf" providerId="LiveId" clId="{720A09B6-FC07-4F59-9F6E-D3143190F7CE}" dt="2024-11-06T17:02:25.167" v="1430" actId="14100"/>
          <ac:picMkLst>
            <pc:docMk/>
            <pc:sldMk cId="2961849758" sldId="294"/>
            <ac:picMk id="4" creationId="{9B055776-5073-BA8D-C364-B9DE0FA22F66}"/>
          </ac:picMkLst>
        </pc:picChg>
        <pc:cxnChg chg="add del">
          <ac:chgData name="fotini pavlou" userId="99bb3522260bb7cf" providerId="LiveId" clId="{720A09B6-FC07-4F59-9F6E-D3143190F7CE}" dt="2024-11-06T17:00:22.286" v="1406" actId="26606"/>
          <ac:cxnSpMkLst>
            <pc:docMk/>
            <pc:sldMk cId="2961849758" sldId="294"/>
            <ac:cxnSpMk id="17" creationId="{249EDD1B-F94D-B4E6-ACAA-566B9A26FDE3}"/>
          </ac:cxnSpMkLst>
        </pc:cxnChg>
      </pc:sldChg>
      <pc:sldChg chg="addSp delSp modSp del mod setBg">
        <pc:chgData name="fotini pavlou" userId="99bb3522260bb7cf" providerId="LiveId" clId="{720A09B6-FC07-4F59-9F6E-D3143190F7CE}" dt="2024-11-06T17:31:01.144" v="1502" actId="2696"/>
        <pc:sldMkLst>
          <pc:docMk/>
          <pc:sldMk cId="3155060980" sldId="295"/>
        </pc:sldMkLst>
        <pc:spChg chg="mod">
          <ac:chgData name="fotini pavlou" userId="99bb3522260bb7cf" providerId="LiveId" clId="{720A09B6-FC07-4F59-9F6E-D3143190F7CE}" dt="2024-11-06T10:15:14.530" v="465" actId="403"/>
          <ac:spMkLst>
            <pc:docMk/>
            <pc:sldMk cId="3155060980" sldId="295"/>
            <ac:spMk id="5" creationId="{D4CB7095-6805-4254-8B59-F65B8AD27C28}"/>
          </ac:spMkLst>
        </pc:spChg>
        <pc:spChg chg="add del">
          <ac:chgData name="fotini pavlou" userId="99bb3522260bb7cf" providerId="LiveId" clId="{720A09B6-FC07-4F59-9F6E-D3143190F7CE}" dt="2024-11-06T10:14:54.077" v="459" actId="26606"/>
          <ac:spMkLst>
            <pc:docMk/>
            <pc:sldMk cId="3155060980" sldId="295"/>
            <ac:spMk id="11" creationId="{F13C74B1-5B17-4795-BED0-7140497B445A}"/>
          </ac:spMkLst>
        </pc:spChg>
        <pc:spChg chg="add del">
          <ac:chgData name="fotini pavlou" userId="99bb3522260bb7cf" providerId="LiveId" clId="{720A09B6-FC07-4F59-9F6E-D3143190F7CE}" dt="2024-11-06T10:14:54.077" v="459" actId="26606"/>
          <ac:spMkLst>
            <pc:docMk/>
            <pc:sldMk cId="3155060980" sldId="295"/>
            <ac:spMk id="13" creationId="{D4974D33-8DC5-464E-8C6D-BE58F0669C17}"/>
          </ac:spMkLst>
        </pc:spChg>
        <pc:spChg chg="add">
          <ac:chgData name="fotini pavlou" userId="99bb3522260bb7cf" providerId="LiveId" clId="{720A09B6-FC07-4F59-9F6E-D3143190F7CE}" dt="2024-11-06T10:14:54.139" v="460" actId="26606"/>
          <ac:spMkLst>
            <pc:docMk/>
            <pc:sldMk cId="3155060980" sldId="295"/>
            <ac:spMk id="15" creationId="{3D752CF2-2291-40B5-B462-C17B174C10BC}"/>
          </ac:spMkLst>
        </pc:spChg>
        <pc:spChg chg="add">
          <ac:chgData name="fotini pavlou" userId="99bb3522260bb7cf" providerId="LiveId" clId="{720A09B6-FC07-4F59-9F6E-D3143190F7CE}" dt="2024-11-06T10:14:54.139" v="460" actId="26606"/>
          <ac:spMkLst>
            <pc:docMk/>
            <pc:sldMk cId="3155060980" sldId="295"/>
            <ac:spMk id="16" creationId="{F94AA2BD-2E3F-4B1D-8127-5744B8115311}"/>
          </ac:spMkLst>
        </pc:spChg>
        <pc:spChg chg="add">
          <ac:chgData name="fotini pavlou" userId="99bb3522260bb7cf" providerId="LiveId" clId="{720A09B6-FC07-4F59-9F6E-D3143190F7CE}" dt="2024-11-06T10:14:54.139" v="460" actId="26606"/>
          <ac:spMkLst>
            <pc:docMk/>
            <pc:sldMk cId="3155060980" sldId="295"/>
            <ac:spMk id="17" creationId="{4BD02261-2DC8-4AA8-9E16-7751AE892445}"/>
          </ac:spMkLst>
        </pc:spChg>
        <pc:picChg chg="mod">
          <ac:chgData name="fotini pavlou" userId="99bb3522260bb7cf" providerId="LiveId" clId="{720A09B6-FC07-4F59-9F6E-D3143190F7CE}" dt="2024-11-06T10:14:54.139" v="460" actId="26606"/>
          <ac:picMkLst>
            <pc:docMk/>
            <pc:sldMk cId="3155060980" sldId="295"/>
            <ac:picMk id="6" creationId="{286548DC-6301-4CF0-ADD5-F5B0BDB78E1C}"/>
          </ac:picMkLst>
        </pc:picChg>
      </pc:sldChg>
      <pc:sldChg chg="addSp delSp modSp mod modTransition delAnim modAnim">
        <pc:chgData name="fotini pavlou" userId="99bb3522260bb7cf" providerId="LiveId" clId="{720A09B6-FC07-4F59-9F6E-D3143190F7CE}" dt="2024-11-13T09:53:18.669" v="1549"/>
        <pc:sldMkLst>
          <pc:docMk/>
          <pc:sldMk cId="799103374" sldId="296"/>
        </pc:sldMkLst>
        <pc:spChg chg="add del mod">
          <ac:chgData name="fotini pavlou" userId="99bb3522260bb7cf" providerId="LiveId" clId="{720A09B6-FC07-4F59-9F6E-D3143190F7CE}" dt="2024-11-06T10:21:26.219" v="467" actId="478"/>
          <ac:spMkLst>
            <pc:docMk/>
            <pc:sldMk cId="799103374" sldId="296"/>
            <ac:spMk id="3" creationId="{72DC891B-8756-6929-CAEB-019DC6835927}"/>
          </ac:spMkLst>
        </pc:spChg>
        <pc:picChg chg="del">
          <ac:chgData name="fotini pavlou" userId="99bb3522260bb7cf" providerId="LiveId" clId="{720A09B6-FC07-4F59-9F6E-D3143190F7CE}" dt="2024-11-06T10:16:27.426" v="466" actId="478"/>
          <ac:picMkLst>
            <pc:docMk/>
            <pc:sldMk cId="799103374" sldId="296"/>
            <ac:picMk id="4" creationId="{00000000-0000-0000-0000-000000000000}"/>
          </ac:picMkLst>
        </pc:picChg>
        <pc:picChg chg="add mod">
          <ac:chgData name="fotini pavlou" userId="99bb3522260bb7cf" providerId="LiveId" clId="{720A09B6-FC07-4F59-9F6E-D3143190F7CE}" dt="2024-11-06T10:21:51.194" v="470" actId="14100"/>
          <ac:picMkLst>
            <pc:docMk/>
            <pc:sldMk cId="799103374" sldId="296"/>
            <ac:picMk id="5" creationId="{8A5DDD1E-6D28-E270-ABD8-DB776414E290}"/>
          </ac:picMkLst>
        </pc:picChg>
      </pc:sldChg>
      <pc:sldChg chg="delSp modSp new del mod">
        <pc:chgData name="fotini pavlou" userId="99bb3522260bb7cf" providerId="LiveId" clId="{720A09B6-FC07-4F59-9F6E-D3143190F7CE}" dt="2024-11-06T09:54:36.562" v="344" actId="2696"/>
        <pc:sldMkLst>
          <pc:docMk/>
          <pc:sldMk cId="1538686714" sldId="297"/>
        </pc:sldMkLst>
        <pc:spChg chg="del">
          <ac:chgData name="fotini pavlou" userId="99bb3522260bb7cf" providerId="LiveId" clId="{720A09B6-FC07-4F59-9F6E-D3143190F7CE}" dt="2024-11-05T10:44:02.423" v="157" actId="478"/>
          <ac:spMkLst>
            <pc:docMk/>
            <pc:sldMk cId="1538686714" sldId="297"/>
            <ac:spMk id="2" creationId="{1CD884C7-EDAF-775A-03F5-FAEB25A78DC4}"/>
          </ac:spMkLst>
        </pc:spChg>
        <pc:spChg chg="mod">
          <ac:chgData name="fotini pavlou" userId="99bb3522260bb7cf" providerId="LiveId" clId="{720A09B6-FC07-4F59-9F6E-D3143190F7CE}" dt="2024-11-06T09:47:58.632" v="265" actId="27636"/>
          <ac:spMkLst>
            <pc:docMk/>
            <pc:sldMk cId="1538686714" sldId="297"/>
            <ac:spMk id="3" creationId="{D949C129-E185-9FC7-D9F5-87066EE2035E}"/>
          </ac:spMkLst>
        </pc:spChg>
        <pc:spChg chg="del">
          <ac:chgData name="fotini pavlou" userId="99bb3522260bb7cf" providerId="LiveId" clId="{720A09B6-FC07-4F59-9F6E-D3143190F7CE}" dt="2024-11-05T10:44:04.484" v="158" actId="478"/>
          <ac:spMkLst>
            <pc:docMk/>
            <pc:sldMk cId="1538686714" sldId="297"/>
            <ac:spMk id="4" creationId="{9566DFCB-ADDE-0CC3-912C-34EA5F93A7D4}"/>
          </ac:spMkLst>
        </pc:spChg>
      </pc:sldChg>
      <pc:sldChg chg="addSp delSp modSp new mod modTransition setBg modAnim">
        <pc:chgData name="fotini pavlou" userId="99bb3522260bb7cf" providerId="LiveId" clId="{720A09B6-FC07-4F59-9F6E-D3143190F7CE}" dt="2024-11-13T09:53:18.669" v="1549"/>
        <pc:sldMkLst>
          <pc:docMk/>
          <pc:sldMk cId="799701643" sldId="298"/>
        </pc:sldMkLst>
        <pc:spChg chg="del">
          <ac:chgData name="fotini pavlou" userId="99bb3522260bb7cf" providerId="LiveId" clId="{720A09B6-FC07-4F59-9F6E-D3143190F7CE}" dt="2024-11-06T09:49:30.152" v="301" actId="478"/>
          <ac:spMkLst>
            <pc:docMk/>
            <pc:sldMk cId="799701643" sldId="298"/>
            <ac:spMk id="2" creationId="{665EFE26-FEFB-14C2-6C2E-038DFCB7849E}"/>
          </ac:spMkLst>
        </pc:spChg>
        <pc:spChg chg="mod">
          <ac:chgData name="fotini pavlou" userId="99bb3522260bb7cf" providerId="LiveId" clId="{720A09B6-FC07-4F59-9F6E-D3143190F7CE}" dt="2024-11-06T17:29:09.066" v="1479" actId="20577"/>
          <ac:spMkLst>
            <pc:docMk/>
            <pc:sldMk cId="799701643" sldId="298"/>
            <ac:spMk id="3" creationId="{CD29DBF4-A64E-84A0-537C-C8020EA2E2F3}"/>
          </ac:spMkLst>
        </pc:spChg>
        <pc:spChg chg="mod">
          <ac:chgData name="fotini pavlou" userId="99bb3522260bb7cf" providerId="LiveId" clId="{720A09B6-FC07-4F59-9F6E-D3143190F7CE}" dt="2024-11-06T17:30:06.960" v="1501" actId="20577"/>
          <ac:spMkLst>
            <pc:docMk/>
            <pc:sldMk cId="799701643" sldId="298"/>
            <ac:spMk id="4" creationId="{F485CDD4-BD7E-B258-062B-6618C7DFF465}"/>
          </ac:spMkLst>
        </pc:spChg>
        <pc:spChg chg="add del">
          <ac:chgData name="fotini pavlou" userId="99bb3522260bb7cf" providerId="LiveId" clId="{720A09B6-FC07-4F59-9F6E-D3143190F7CE}" dt="2024-11-06T10:11:47.896" v="395" actId="26606"/>
          <ac:spMkLst>
            <pc:docMk/>
            <pc:sldMk cId="799701643" sldId="298"/>
            <ac:spMk id="9" creationId="{4C608BEB-860E-4094-8511-78603564A75E}"/>
          </ac:spMkLst>
        </pc:spChg>
        <pc:spChg chg="add">
          <ac:chgData name="fotini pavlou" userId="99bb3522260bb7cf" providerId="LiveId" clId="{720A09B6-FC07-4F59-9F6E-D3143190F7CE}" dt="2024-11-06T10:11:47.896" v="395" actId="26606"/>
          <ac:spMkLst>
            <pc:docMk/>
            <pc:sldMk cId="799701643" sldId="298"/>
            <ac:spMk id="13" creationId="{B36F400F-DF28-43BC-8D8E-4929793B392A}"/>
          </ac:spMkLst>
        </pc:spChg>
        <pc:spChg chg="add del">
          <ac:chgData name="fotini pavlou" userId="99bb3522260bb7cf" providerId="LiveId" clId="{720A09B6-FC07-4F59-9F6E-D3143190F7CE}" dt="2024-11-06T10:11:22.939" v="394" actId="26606"/>
          <ac:spMkLst>
            <pc:docMk/>
            <pc:sldMk cId="799701643" sldId="298"/>
            <ac:spMk id="16" creationId="{21739CA5-F0F5-48E1-8E8C-F24B71827E46}"/>
          </ac:spMkLst>
        </pc:spChg>
        <pc:spChg chg="add del">
          <ac:chgData name="fotini pavlou" userId="99bb3522260bb7cf" providerId="LiveId" clId="{720A09B6-FC07-4F59-9F6E-D3143190F7CE}" dt="2024-11-06T10:11:22.939" v="394" actId="26606"/>
          <ac:spMkLst>
            <pc:docMk/>
            <pc:sldMk cId="799701643" sldId="298"/>
            <ac:spMk id="18" creationId="{3EAD2937-F230-41D4-B9C5-975B129BFC20}"/>
          </ac:spMkLst>
        </pc:spChg>
        <pc:spChg chg="add del">
          <ac:chgData name="fotini pavlou" userId="99bb3522260bb7cf" providerId="LiveId" clId="{720A09B6-FC07-4F59-9F6E-D3143190F7CE}" dt="2024-11-06T10:11:22.939" v="394" actId="26606"/>
          <ac:spMkLst>
            <pc:docMk/>
            <pc:sldMk cId="799701643" sldId="298"/>
            <ac:spMk id="20" creationId="{CCD444A3-C338-4886-B7F1-4BA2AF46EB64}"/>
          </ac:spMkLst>
        </pc:spChg>
        <pc:picChg chg="add mod">
          <ac:chgData name="fotini pavlou" userId="99bb3522260bb7cf" providerId="LiveId" clId="{720A09B6-FC07-4F59-9F6E-D3143190F7CE}" dt="2024-11-06T17:26:23.631" v="1450" actId="14100"/>
          <ac:picMkLst>
            <pc:docMk/>
            <pc:sldMk cId="799701643" sldId="298"/>
            <ac:picMk id="2" creationId="{C3CC76F2-5D9D-824B-C3A5-D3B544F9B016}"/>
          </ac:picMkLst>
        </pc:picChg>
        <pc:picChg chg="add mod">
          <ac:chgData name="fotini pavlou" userId="99bb3522260bb7cf" providerId="LiveId" clId="{720A09B6-FC07-4F59-9F6E-D3143190F7CE}" dt="2024-11-10T11:28:25.013" v="1533" actId="1076"/>
          <ac:picMkLst>
            <pc:docMk/>
            <pc:sldMk cId="799701643" sldId="298"/>
            <ac:picMk id="5" creationId="{1226E4A6-4F55-1BAA-ACFB-BFC00793B8AC}"/>
          </ac:picMkLst>
        </pc:picChg>
        <pc:cxnChg chg="add del">
          <ac:chgData name="fotini pavlou" userId="99bb3522260bb7cf" providerId="LiveId" clId="{720A09B6-FC07-4F59-9F6E-D3143190F7CE}" dt="2024-11-06T10:11:47.896" v="395" actId="26606"/>
          <ac:cxnSpMkLst>
            <pc:docMk/>
            <pc:sldMk cId="799701643" sldId="298"/>
            <ac:cxnSpMk id="11" creationId="{1F16A8D4-FE87-4604-88B2-394B5D1EB437}"/>
          </ac:cxnSpMkLst>
        </pc:cxnChg>
      </pc:sldChg>
      <pc:sldChg chg="addSp delSp modSp new mod setBg">
        <pc:chgData name="fotini pavlou" userId="99bb3522260bb7cf" providerId="LiveId" clId="{720A09B6-FC07-4F59-9F6E-D3143190F7CE}" dt="2024-11-13T10:03:56.160" v="2225" actId="20577"/>
        <pc:sldMkLst>
          <pc:docMk/>
          <pc:sldMk cId="3925240296" sldId="299"/>
        </pc:sldMkLst>
        <pc:spChg chg="mod">
          <ac:chgData name="fotini pavlou" userId="99bb3522260bb7cf" providerId="LiveId" clId="{720A09B6-FC07-4F59-9F6E-D3143190F7CE}" dt="2024-11-13T10:02:41.891" v="1993" actId="26606"/>
          <ac:spMkLst>
            <pc:docMk/>
            <pc:sldMk cId="3925240296" sldId="299"/>
            <ac:spMk id="2" creationId="{8133CA66-1125-A219-BBE3-EED3F4CA6FF1}"/>
          </ac:spMkLst>
        </pc:spChg>
        <pc:spChg chg="del mod">
          <ac:chgData name="fotini pavlou" userId="99bb3522260bb7cf" providerId="LiveId" clId="{720A09B6-FC07-4F59-9F6E-D3143190F7CE}" dt="2024-11-13T10:02:41.891" v="1993" actId="26606"/>
          <ac:spMkLst>
            <pc:docMk/>
            <pc:sldMk cId="3925240296" sldId="299"/>
            <ac:spMk id="3" creationId="{DB9493FD-789D-5BD7-5CFF-05C2A732ABE9}"/>
          </ac:spMkLst>
        </pc:spChg>
        <pc:spChg chg="add">
          <ac:chgData name="fotini pavlou" userId="99bb3522260bb7cf" providerId="LiveId" clId="{720A09B6-FC07-4F59-9F6E-D3143190F7CE}" dt="2024-11-13T10:02:41.891" v="1993" actId="26606"/>
          <ac:spMkLst>
            <pc:docMk/>
            <pc:sldMk cId="3925240296" sldId="299"/>
            <ac:spMk id="9" creationId="{9DBC8166-481C-4473-95F5-9A5B9073B7F1}"/>
          </ac:spMkLst>
        </pc:spChg>
        <pc:spChg chg="add">
          <ac:chgData name="fotini pavlou" userId="99bb3522260bb7cf" providerId="LiveId" clId="{720A09B6-FC07-4F59-9F6E-D3143190F7CE}" dt="2024-11-13T10:02:41.891" v="1993" actId="26606"/>
          <ac:spMkLst>
            <pc:docMk/>
            <pc:sldMk cId="3925240296" sldId="299"/>
            <ac:spMk id="11" creationId="{A5A5CE6E-90AF-4D43-A014-1F9EC83EB93D}"/>
          </ac:spMkLst>
        </pc:spChg>
        <pc:graphicFrameChg chg="add mod modGraphic">
          <ac:chgData name="fotini pavlou" userId="99bb3522260bb7cf" providerId="LiveId" clId="{720A09B6-FC07-4F59-9F6E-D3143190F7CE}" dt="2024-11-13T10:03:56.160" v="2225" actId="20577"/>
          <ac:graphicFrameMkLst>
            <pc:docMk/>
            <pc:sldMk cId="3925240296" sldId="299"/>
            <ac:graphicFrameMk id="5" creationId="{6C81A396-857B-33D9-54AB-DC20C8F08062}"/>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330415-DAC3-476F-976E-39D1AF9B214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331F64C7-79C8-42C5-856D-6318A725ED6A}">
      <dgm:prSet/>
      <dgm:spPr/>
      <dgm:t>
        <a:bodyPr/>
        <a:lstStyle/>
        <a:p>
          <a:r>
            <a:rPr lang="el-GR" b="1" dirty="0">
              <a:solidFill>
                <a:schemeClr val="accent2"/>
              </a:solidFill>
            </a:rPr>
            <a:t>Αφήγηση</a:t>
          </a:r>
          <a:r>
            <a:rPr lang="en-US" b="1" dirty="0">
              <a:solidFill>
                <a:schemeClr val="accent2"/>
              </a:solidFill>
            </a:rPr>
            <a:t>:</a:t>
          </a:r>
          <a:r>
            <a:rPr lang="el-GR" b="1" dirty="0">
              <a:solidFill>
                <a:schemeClr val="accent2"/>
              </a:solidFill>
            </a:rPr>
            <a:t>                        </a:t>
          </a:r>
          <a:r>
            <a:rPr lang="el-GR" dirty="0"/>
            <a:t>Αντρέας Θωμά, Γ5</a:t>
          </a:r>
          <a:endParaRPr lang="en-US" dirty="0"/>
        </a:p>
      </dgm:t>
    </dgm:pt>
    <dgm:pt modelId="{9FFA062B-629C-493B-BC18-17BC67ABB19B}" type="parTrans" cxnId="{0DF25DA2-74B6-4B08-AAAA-F4300EAF1BAC}">
      <dgm:prSet/>
      <dgm:spPr/>
      <dgm:t>
        <a:bodyPr/>
        <a:lstStyle/>
        <a:p>
          <a:endParaRPr lang="en-US"/>
        </a:p>
      </dgm:t>
    </dgm:pt>
    <dgm:pt modelId="{6C386711-AC56-4299-81A3-01DD9366A5A9}" type="sibTrans" cxnId="{0DF25DA2-74B6-4B08-AAAA-F4300EAF1BAC}">
      <dgm:prSet/>
      <dgm:spPr/>
      <dgm:t>
        <a:bodyPr/>
        <a:lstStyle/>
        <a:p>
          <a:endParaRPr lang="en-US"/>
        </a:p>
      </dgm:t>
    </dgm:pt>
    <dgm:pt modelId="{2FCCCCFE-E71E-4A16-BF78-CF57A3D1B2F7}">
      <dgm:prSet/>
      <dgm:spPr/>
      <dgm:t>
        <a:bodyPr/>
        <a:lstStyle/>
        <a:p>
          <a:r>
            <a:rPr lang="el-GR" dirty="0"/>
            <a:t>                                           Δέσποινα Ματθαίου, Γ5</a:t>
          </a:r>
          <a:endParaRPr lang="en-US" dirty="0"/>
        </a:p>
      </dgm:t>
    </dgm:pt>
    <dgm:pt modelId="{05B94CB6-B459-44C7-8F9C-B7FF473948C4}" type="parTrans" cxnId="{0F63B300-99C8-489D-BC72-5749AC98BFE5}">
      <dgm:prSet/>
      <dgm:spPr/>
      <dgm:t>
        <a:bodyPr/>
        <a:lstStyle/>
        <a:p>
          <a:endParaRPr lang="en-US"/>
        </a:p>
      </dgm:t>
    </dgm:pt>
    <dgm:pt modelId="{90C6763D-9EDE-4529-BE7C-28A73A8FE294}" type="sibTrans" cxnId="{0F63B300-99C8-489D-BC72-5749AC98BFE5}">
      <dgm:prSet/>
      <dgm:spPr/>
      <dgm:t>
        <a:bodyPr/>
        <a:lstStyle/>
        <a:p>
          <a:endParaRPr lang="en-US"/>
        </a:p>
      </dgm:t>
    </dgm:pt>
    <dgm:pt modelId="{60E89005-756C-476C-A043-841DA14C1BE8}">
      <dgm:prSet/>
      <dgm:spPr/>
      <dgm:t>
        <a:bodyPr/>
        <a:lstStyle/>
        <a:p>
          <a:r>
            <a:rPr lang="el-GR" b="1" dirty="0">
              <a:solidFill>
                <a:schemeClr val="accent2"/>
              </a:solidFill>
            </a:rPr>
            <a:t>Απαγγελία ποιημάτων</a:t>
          </a:r>
          <a:r>
            <a:rPr lang="en-US" b="1" dirty="0">
              <a:solidFill>
                <a:schemeClr val="accent2"/>
              </a:solidFill>
            </a:rPr>
            <a:t>:</a:t>
          </a:r>
          <a:r>
            <a:rPr lang="el-GR" b="1" dirty="0">
              <a:solidFill>
                <a:schemeClr val="accent2"/>
              </a:solidFill>
            </a:rPr>
            <a:t> </a:t>
          </a:r>
          <a:r>
            <a:rPr lang="el-GR" dirty="0"/>
            <a:t>Αλέξανδρος </a:t>
          </a:r>
          <a:r>
            <a:rPr lang="el-GR" dirty="0" err="1"/>
            <a:t>Αττιπάς</a:t>
          </a:r>
          <a:r>
            <a:rPr lang="el-GR" dirty="0"/>
            <a:t>, Γ2</a:t>
          </a:r>
          <a:endParaRPr lang="en-US" dirty="0"/>
        </a:p>
      </dgm:t>
    </dgm:pt>
    <dgm:pt modelId="{A848AEC1-35DF-4722-AAAB-38DC1D9AAA74}" type="parTrans" cxnId="{BA137672-2AC7-4838-B613-8326068C0BB2}">
      <dgm:prSet/>
      <dgm:spPr/>
      <dgm:t>
        <a:bodyPr/>
        <a:lstStyle/>
        <a:p>
          <a:endParaRPr lang="en-US"/>
        </a:p>
      </dgm:t>
    </dgm:pt>
    <dgm:pt modelId="{9AB1AB36-737D-40E1-AC47-5B7992BB961E}" type="sibTrans" cxnId="{BA137672-2AC7-4838-B613-8326068C0BB2}">
      <dgm:prSet/>
      <dgm:spPr/>
      <dgm:t>
        <a:bodyPr/>
        <a:lstStyle/>
        <a:p>
          <a:endParaRPr lang="en-US"/>
        </a:p>
      </dgm:t>
    </dgm:pt>
    <dgm:pt modelId="{0F0EF31A-7192-4DB1-BFEC-2FCB22B6E5D1}">
      <dgm:prSet/>
      <dgm:spPr/>
      <dgm:t>
        <a:bodyPr/>
        <a:lstStyle/>
        <a:p>
          <a:r>
            <a:rPr lang="el-GR" dirty="0"/>
            <a:t>                                            Μυροφόρα Αντωνίου, Γ5</a:t>
          </a:r>
          <a:endParaRPr lang="en-US" dirty="0"/>
        </a:p>
      </dgm:t>
    </dgm:pt>
    <dgm:pt modelId="{70004DCE-93DE-4ACF-BEBE-10732809D1ED}" type="parTrans" cxnId="{72D3A1D1-C6FF-474F-AD74-65F560C4C13A}">
      <dgm:prSet/>
      <dgm:spPr/>
      <dgm:t>
        <a:bodyPr/>
        <a:lstStyle/>
        <a:p>
          <a:endParaRPr lang="en-US"/>
        </a:p>
      </dgm:t>
    </dgm:pt>
    <dgm:pt modelId="{007E5E35-FEBE-4AF2-930E-BADAF0DAFD79}" type="sibTrans" cxnId="{72D3A1D1-C6FF-474F-AD74-65F560C4C13A}">
      <dgm:prSet/>
      <dgm:spPr/>
      <dgm:t>
        <a:bodyPr/>
        <a:lstStyle/>
        <a:p>
          <a:endParaRPr lang="en-US"/>
        </a:p>
      </dgm:t>
    </dgm:pt>
    <dgm:pt modelId="{5DC3A702-626E-4E79-9D71-DD9E9C25B7D4}">
      <dgm:prSet/>
      <dgm:spPr/>
      <dgm:t>
        <a:bodyPr/>
        <a:lstStyle/>
        <a:p>
          <a:r>
            <a:rPr lang="el-GR" dirty="0"/>
            <a:t>                                             Χαρά Αντωνίου, Γ4</a:t>
          </a:r>
          <a:endParaRPr lang="en-US" dirty="0"/>
        </a:p>
      </dgm:t>
    </dgm:pt>
    <dgm:pt modelId="{7766E11E-11BD-4338-ACBB-A555783DECA3}" type="parTrans" cxnId="{F49A6A8D-F49F-4E6F-B5DD-F4D6B2AB6EC7}">
      <dgm:prSet/>
      <dgm:spPr/>
      <dgm:t>
        <a:bodyPr/>
        <a:lstStyle/>
        <a:p>
          <a:endParaRPr lang="en-US"/>
        </a:p>
      </dgm:t>
    </dgm:pt>
    <dgm:pt modelId="{977E1ECB-1C4A-4646-B731-3FAF2F017BC3}" type="sibTrans" cxnId="{F49A6A8D-F49F-4E6F-B5DD-F4D6B2AB6EC7}">
      <dgm:prSet/>
      <dgm:spPr/>
      <dgm:t>
        <a:bodyPr/>
        <a:lstStyle/>
        <a:p>
          <a:endParaRPr lang="en-US"/>
        </a:p>
      </dgm:t>
    </dgm:pt>
    <dgm:pt modelId="{D4304C1F-51F5-4668-A72B-6929315B5125}">
      <dgm:prSet/>
      <dgm:spPr/>
      <dgm:t>
        <a:bodyPr/>
        <a:lstStyle/>
        <a:p>
          <a:r>
            <a:rPr lang="el-GR" dirty="0"/>
            <a:t>                                             </a:t>
          </a:r>
          <a:r>
            <a:rPr lang="el-GR" dirty="0" err="1"/>
            <a:t>Καλλής</a:t>
          </a:r>
          <a:r>
            <a:rPr lang="el-GR" dirty="0"/>
            <a:t> </a:t>
          </a:r>
          <a:r>
            <a:rPr lang="el-GR" dirty="0" err="1"/>
            <a:t>Ζορπά</a:t>
          </a:r>
          <a:r>
            <a:rPr lang="el-GR" dirty="0"/>
            <a:t>, Γ4</a:t>
          </a:r>
          <a:endParaRPr lang="en-US" dirty="0"/>
        </a:p>
      </dgm:t>
    </dgm:pt>
    <dgm:pt modelId="{C1BDA491-C2BE-481B-902A-4DC178F1E655}" type="parTrans" cxnId="{CC8F0BB2-6309-4056-8DFB-EA693E5A4C9A}">
      <dgm:prSet/>
      <dgm:spPr/>
      <dgm:t>
        <a:bodyPr/>
        <a:lstStyle/>
        <a:p>
          <a:endParaRPr lang="en-US"/>
        </a:p>
      </dgm:t>
    </dgm:pt>
    <dgm:pt modelId="{57F349F3-2BE7-4116-881C-F4124DD33BA1}" type="sibTrans" cxnId="{CC8F0BB2-6309-4056-8DFB-EA693E5A4C9A}">
      <dgm:prSet/>
      <dgm:spPr/>
      <dgm:t>
        <a:bodyPr/>
        <a:lstStyle/>
        <a:p>
          <a:endParaRPr lang="en-US"/>
        </a:p>
      </dgm:t>
    </dgm:pt>
    <dgm:pt modelId="{C27A7BDA-3687-40AA-B2F9-6E76AFDB1BEB}">
      <dgm:prSet/>
      <dgm:spPr/>
      <dgm:t>
        <a:bodyPr/>
        <a:lstStyle/>
        <a:p>
          <a:r>
            <a:rPr lang="el-GR" dirty="0"/>
            <a:t>                                             </a:t>
          </a:r>
          <a:r>
            <a:rPr lang="el-GR" dirty="0" err="1"/>
            <a:t>Βαλάντω</a:t>
          </a:r>
          <a:r>
            <a:rPr lang="el-GR" dirty="0"/>
            <a:t> Κυριάκου, Γ4</a:t>
          </a:r>
        </a:p>
        <a:p>
          <a:r>
            <a:rPr lang="el-GR" dirty="0"/>
            <a:t> </a:t>
          </a:r>
          <a:endParaRPr lang="en-US" dirty="0"/>
        </a:p>
      </dgm:t>
    </dgm:pt>
    <dgm:pt modelId="{18E3705F-F2E4-4BF8-90E8-3A31766B4248}" type="parTrans" cxnId="{114BF299-4A10-4AA9-8A61-64FBA19F9E1F}">
      <dgm:prSet/>
      <dgm:spPr/>
      <dgm:t>
        <a:bodyPr/>
        <a:lstStyle/>
        <a:p>
          <a:endParaRPr lang="en-US"/>
        </a:p>
      </dgm:t>
    </dgm:pt>
    <dgm:pt modelId="{D1F8E4F6-3D35-4D19-B8BC-60196F7E03ED}" type="sibTrans" cxnId="{114BF299-4A10-4AA9-8A61-64FBA19F9E1F}">
      <dgm:prSet/>
      <dgm:spPr/>
      <dgm:t>
        <a:bodyPr/>
        <a:lstStyle/>
        <a:p>
          <a:endParaRPr lang="en-US"/>
        </a:p>
      </dgm:t>
    </dgm:pt>
    <dgm:pt modelId="{30DB5445-0DA1-4C0E-BABA-61AF670156D8}" type="pres">
      <dgm:prSet presAssocID="{DF330415-DAC3-476F-976E-39D1AF9B2141}" presName="vert0" presStyleCnt="0">
        <dgm:presLayoutVars>
          <dgm:dir/>
          <dgm:animOne val="branch"/>
          <dgm:animLvl val="lvl"/>
        </dgm:presLayoutVars>
      </dgm:prSet>
      <dgm:spPr/>
    </dgm:pt>
    <dgm:pt modelId="{6D8FFDC6-6E6A-4A0D-ACE0-8FC47D74E0AB}" type="pres">
      <dgm:prSet presAssocID="{331F64C7-79C8-42C5-856D-6318A725ED6A}" presName="thickLine" presStyleLbl="alignNode1" presStyleIdx="0" presStyleCnt="7"/>
      <dgm:spPr/>
    </dgm:pt>
    <dgm:pt modelId="{DFA49AB6-BEB4-4609-8E9F-B4B630B68D1B}" type="pres">
      <dgm:prSet presAssocID="{331F64C7-79C8-42C5-856D-6318A725ED6A}" presName="horz1" presStyleCnt="0"/>
      <dgm:spPr/>
    </dgm:pt>
    <dgm:pt modelId="{1E2021DA-3791-41BB-93B6-9BE61A13A028}" type="pres">
      <dgm:prSet presAssocID="{331F64C7-79C8-42C5-856D-6318A725ED6A}" presName="tx1" presStyleLbl="revTx" presStyleIdx="0" presStyleCnt="7"/>
      <dgm:spPr/>
    </dgm:pt>
    <dgm:pt modelId="{4C6DE71B-8EAE-4875-8CC4-5DEB04DA0462}" type="pres">
      <dgm:prSet presAssocID="{331F64C7-79C8-42C5-856D-6318A725ED6A}" presName="vert1" presStyleCnt="0"/>
      <dgm:spPr/>
    </dgm:pt>
    <dgm:pt modelId="{97095952-0CC8-445E-900D-5A23174F14B0}" type="pres">
      <dgm:prSet presAssocID="{2FCCCCFE-E71E-4A16-BF78-CF57A3D1B2F7}" presName="thickLine" presStyleLbl="alignNode1" presStyleIdx="1" presStyleCnt="7"/>
      <dgm:spPr/>
    </dgm:pt>
    <dgm:pt modelId="{B9EDCD07-C908-4EB5-A169-78D1793CD2BE}" type="pres">
      <dgm:prSet presAssocID="{2FCCCCFE-E71E-4A16-BF78-CF57A3D1B2F7}" presName="horz1" presStyleCnt="0"/>
      <dgm:spPr/>
    </dgm:pt>
    <dgm:pt modelId="{71B6C6D9-F694-446B-95CF-7E85DAD67262}" type="pres">
      <dgm:prSet presAssocID="{2FCCCCFE-E71E-4A16-BF78-CF57A3D1B2F7}" presName="tx1" presStyleLbl="revTx" presStyleIdx="1" presStyleCnt="7"/>
      <dgm:spPr/>
    </dgm:pt>
    <dgm:pt modelId="{2019E895-D5C0-49B8-9859-6E7DD1FAA919}" type="pres">
      <dgm:prSet presAssocID="{2FCCCCFE-E71E-4A16-BF78-CF57A3D1B2F7}" presName="vert1" presStyleCnt="0"/>
      <dgm:spPr/>
    </dgm:pt>
    <dgm:pt modelId="{6548D89C-7966-45D7-B105-3C28C882DB9B}" type="pres">
      <dgm:prSet presAssocID="{60E89005-756C-476C-A043-841DA14C1BE8}" presName="thickLine" presStyleLbl="alignNode1" presStyleIdx="2" presStyleCnt="7"/>
      <dgm:spPr/>
    </dgm:pt>
    <dgm:pt modelId="{6B72C78B-B15A-4B16-9559-058BEBB5284B}" type="pres">
      <dgm:prSet presAssocID="{60E89005-756C-476C-A043-841DA14C1BE8}" presName="horz1" presStyleCnt="0"/>
      <dgm:spPr/>
    </dgm:pt>
    <dgm:pt modelId="{7CA66294-4F80-42E5-BB47-D6BCDBD0F86F}" type="pres">
      <dgm:prSet presAssocID="{60E89005-756C-476C-A043-841DA14C1BE8}" presName="tx1" presStyleLbl="revTx" presStyleIdx="2" presStyleCnt="7"/>
      <dgm:spPr/>
    </dgm:pt>
    <dgm:pt modelId="{595E5F6B-1531-4AD1-9D5D-2AD95D9BCE5B}" type="pres">
      <dgm:prSet presAssocID="{60E89005-756C-476C-A043-841DA14C1BE8}" presName="vert1" presStyleCnt="0"/>
      <dgm:spPr/>
    </dgm:pt>
    <dgm:pt modelId="{C7FB7384-3A42-47B6-B329-C38BC3C2CF11}" type="pres">
      <dgm:prSet presAssocID="{0F0EF31A-7192-4DB1-BFEC-2FCB22B6E5D1}" presName="thickLine" presStyleLbl="alignNode1" presStyleIdx="3" presStyleCnt="7"/>
      <dgm:spPr/>
    </dgm:pt>
    <dgm:pt modelId="{8705003F-7EC2-4F47-BD35-E968FB8D0534}" type="pres">
      <dgm:prSet presAssocID="{0F0EF31A-7192-4DB1-BFEC-2FCB22B6E5D1}" presName="horz1" presStyleCnt="0"/>
      <dgm:spPr/>
    </dgm:pt>
    <dgm:pt modelId="{19FE0227-0EBA-4FE1-8707-26B05577CFAD}" type="pres">
      <dgm:prSet presAssocID="{0F0EF31A-7192-4DB1-BFEC-2FCB22B6E5D1}" presName="tx1" presStyleLbl="revTx" presStyleIdx="3" presStyleCnt="7"/>
      <dgm:spPr/>
    </dgm:pt>
    <dgm:pt modelId="{EA126934-C3D1-4F06-9928-B0F35F84F0CB}" type="pres">
      <dgm:prSet presAssocID="{0F0EF31A-7192-4DB1-BFEC-2FCB22B6E5D1}" presName="vert1" presStyleCnt="0"/>
      <dgm:spPr/>
    </dgm:pt>
    <dgm:pt modelId="{59948EE2-0D75-4BCD-B44F-A01A5C2EF042}" type="pres">
      <dgm:prSet presAssocID="{5DC3A702-626E-4E79-9D71-DD9E9C25B7D4}" presName="thickLine" presStyleLbl="alignNode1" presStyleIdx="4" presStyleCnt="7"/>
      <dgm:spPr/>
    </dgm:pt>
    <dgm:pt modelId="{F9B1106A-2E34-4279-A727-68753FF5C78C}" type="pres">
      <dgm:prSet presAssocID="{5DC3A702-626E-4E79-9D71-DD9E9C25B7D4}" presName="horz1" presStyleCnt="0"/>
      <dgm:spPr/>
    </dgm:pt>
    <dgm:pt modelId="{BFF195AD-1AEE-4534-BA57-E81D3729D9D3}" type="pres">
      <dgm:prSet presAssocID="{5DC3A702-626E-4E79-9D71-DD9E9C25B7D4}" presName="tx1" presStyleLbl="revTx" presStyleIdx="4" presStyleCnt="7"/>
      <dgm:spPr/>
    </dgm:pt>
    <dgm:pt modelId="{0C1962DE-8E63-481B-8489-996EB38ECF12}" type="pres">
      <dgm:prSet presAssocID="{5DC3A702-626E-4E79-9D71-DD9E9C25B7D4}" presName="vert1" presStyleCnt="0"/>
      <dgm:spPr/>
    </dgm:pt>
    <dgm:pt modelId="{3B612503-0F01-420F-9190-69DBDB75F49D}" type="pres">
      <dgm:prSet presAssocID="{D4304C1F-51F5-4668-A72B-6929315B5125}" presName="thickLine" presStyleLbl="alignNode1" presStyleIdx="5" presStyleCnt="7"/>
      <dgm:spPr/>
    </dgm:pt>
    <dgm:pt modelId="{7B3041C7-B558-4C44-95A1-F444460E9980}" type="pres">
      <dgm:prSet presAssocID="{D4304C1F-51F5-4668-A72B-6929315B5125}" presName="horz1" presStyleCnt="0"/>
      <dgm:spPr/>
    </dgm:pt>
    <dgm:pt modelId="{377EBAB1-DFB4-49E4-931C-63250AACD963}" type="pres">
      <dgm:prSet presAssocID="{D4304C1F-51F5-4668-A72B-6929315B5125}" presName="tx1" presStyleLbl="revTx" presStyleIdx="5" presStyleCnt="7"/>
      <dgm:spPr/>
    </dgm:pt>
    <dgm:pt modelId="{2FC797E8-0795-4603-943B-CB5F58E794EA}" type="pres">
      <dgm:prSet presAssocID="{D4304C1F-51F5-4668-A72B-6929315B5125}" presName="vert1" presStyleCnt="0"/>
      <dgm:spPr/>
    </dgm:pt>
    <dgm:pt modelId="{B3CF193D-8B07-4AB4-B13E-B27E0513FE39}" type="pres">
      <dgm:prSet presAssocID="{C27A7BDA-3687-40AA-B2F9-6E76AFDB1BEB}" presName="thickLine" presStyleLbl="alignNode1" presStyleIdx="6" presStyleCnt="7"/>
      <dgm:spPr/>
    </dgm:pt>
    <dgm:pt modelId="{5EED4F65-C954-4118-A1FD-E3A4C3FD0646}" type="pres">
      <dgm:prSet presAssocID="{C27A7BDA-3687-40AA-B2F9-6E76AFDB1BEB}" presName="horz1" presStyleCnt="0"/>
      <dgm:spPr/>
    </dgm:pt>
    <dgm:pt modelId="{38D9BE02-89D7-4486-9945-146AF5D5A65A}" type="pres">
      <dgm:prSet presAssocID="{C27A7BDA-3687-40AA-B2F9-6E76AFDB1BEB}" presName="tx1" presStyleLbl="revTx" presStyleIdx="6" presStyleCnt="7"/>
      <dgm:spPr/>
    </dgm:pt>
    <dgm:pt modelId="{4EAACA03-1343-456C-8861-9AF38B14A487}" type="pres">
      <dgm:prSet presAssocID="{C27A7BDA-3687-40AA-B2F9-6E76AFDB1BEB}" presName="vert1" presStyleCnt="0"/>
      <dgm:spPr/>
    </dgm:pt>
  </dgm:ptLst>
  <dgm:cxnLst>
    <dgm:cxn modelId="{0F63B300-99C8-489D-BC72-5749AC98BFE5}" srcId="{DF330415-DAC3-476F-976E-39D1AF9B2141}" destId="{2FCCCCFE-E71E-4A16-BF78-CF57A3D1B2F7}" srcOrd="1" destOrd="0" parTransId="{05B94CB6-B459-44C7-8F9C-B7FF473948C4}" sibTransId="{90C6763D-9EDE-4529-BE7C-28A73A8FE294}"/>
    <dgm:cxn modelId="{44195E11-0366-409B-BFE5-55A5DFD5BB2C}" type="presOf" srcId="{2FCCCCFE-E71E-4A16-BF78-CF57A3D1B2F7}" destId="{71B6C6D9-F694-446B-95CF-7E85DAD67262}" srcOrd="0" destOrd="0" presId="urn:microsoft.com/office/officeart/2008/layout/LinedList"/>
    <dgm:cxn modelId="{229CDA25-0EC9-4EA8-BFAA-ED21AB4576A8}" type="presOf" srcId="{331F64C7-79C8-42C5-856D-6318A725ED6A}" destId="{1E2021DA-3791-41BB-93B6-9BE61A13A028}" srcOrd="0" destOrd="0" presId="urn:microsoft.com/office/officeart/2008/layout/LinedList"/>
    <dgm:cxn modelId="{BA137672-2AC7-4838-B613-8326068C0BB2}" srcId="{DF330415-DAC3-476F-976E-39D1AF9B2141}" destId="{60E89005-756C-476C-A043-841DA14C1BE8}" srcOrd="2" destOrd="0" parTransId="{A848AEC1-35DF-4722-AAAB-38DC1D9AAA74}" sibTransId="{9AB1AB36-737D-40E1-AC47-5B7992BB961E}"/>
    <dgm:cxn modelId="{F49A6A8D-F49F-4E6F-B5DD-F4D6B2AB6EC7}" srcId="{DF330415-DAC3-476F-976E-39D1AF9B2141}" destId="{5DC3A702-626E-4E79-9D71-DD9E9C25B7D4}" srcOrd="4" destOrd="0" parTransId="{7766E11E-11BD-4338-ACBB-A555783DECA3}" sibTransId="{977E1ECB-1C4A-4646-B731-3FAF2F017BC3}"/>
    <dgm:cxn modelId="{5D3B3B92-E007-4753-99B5-B5FEC80A8F19}" type="presOf" srcId="{60E89005-756C-476C-A043-841DA14C1BE8}" destId="{7CA66294-4F80-42E5-BB47-D6BCDBD0F86F}" srcOrd="0" destOrd="0" presId="urn:microsoft.com/office/officeart/2008/layout/LinedList"/>
    <dgm:cxn modelId="{114BF299-4A10-4AA9-8A61-64FBA19F9E1F}" srcId="{DF330415-DAC3-476F-976E-39D1AF9B2141}" destId="{C27A7BDA-3687-40AA-B2F9-6E76AFDB1BEB}" srcOrd="6" destOrd="0" parTransId="{18E3705F-F2E4-4BF8-90E8-3A31766B4248}" sibTransId="{D1F8E4F6-3D35-4D19-B8BC-60196F7E03ED}"/>
    <dgm:cxn modelId="{0DF25DA2-74B6-4B08-AAAA-F4300EAF1BAC}" srcId="{DF330415-DAC3-476F-976E-39D1AF9B2141}" destId="{331F64C7-79C8-42C5-856D-6318A725ED6A}" srcOrd="0" destOrd="0" parTransId="{9FFA062B-629C-493B-BC18-17BC67ABB19B}" sibTransId="{6C386711-AC56-4299-81A3-01DD9366A5A9}"/>
    <dgm:cxn modelId="{81B371A3-4D8D-4C70-96C1-1F3B310A1898}" type="presOf" srcId="{D4304C1F-51F5-4668-A72B-6929315B5125}" destId="{377EBAB1-DFB4-49E4-931C-63250AACD963}" srcOrd="0" destOrd="0" presId="urn:microsoft.com/office/officeart/2008/layout/LinedList"/>
    <dgm:cxn modelId="{A575B0A6-B974-454F-BC71-8725038FB35E}" type="presOf" srcId="{C27A7BDA-3687-40AA-B2F9-6E76AFDB1BEB}" destId="{38D9BE02-89D7-4486-9945-146AF5D5A65A}" srcOrd="0" destOrd="0" presId="urn:microsoft.com/office/officeart/2008/layout/LinedList"/>
    <dgm:cxn modelId="{CC8F0BB2-6309-4056-8DFB-EA693E5A4C9A}" srcId="{DF330415-DAC3-476F-976E-39D1AF9B2141}" destId="{D4304C1F-51F5-4668-A72B-6929315B5125}" srcOrd="5" destOrd="0" parTransId="{C1BDA491-C2BE-481B-902A-4DC178F1E655}" sibTransId="{57F349F3-2BE7-4116-881C-F4124DD33BA1}"/>
    <dgm:cxn modelId="{909CBABB-0A18-4D83-B64A-7E86A4344F81}" type="presOf" srcId="{DF330415-DAC3-476F-976E-39D1AF9B2141}" destId="{30DB5445-0DA1-4C0E-BABA-61AF670156D8}" srcOrd="0" destOrd="0" presId="urn:microsoft.com/office/officeart/2008/layout/LinedList"/>
    <dgm:cxn modelId="{72D3A1D1-C6FF-474F-AD74-65F560C4C13A}" srcId="{DF330415-DAC3-476F-976E-39D1AF9B2141}" destId="{0F0EF31A-7192-4DB1-BFEC-2FCB22B6E5D1}" srcOrd="3" destOrd="0" parTransId="{70004DCE-93DE-4ACF-BEBE-10732809D1ED}" sibTransId="{007E5E35-FEBE-4AF2-930E-BADAF0DAFD79}"/>
    <dgm:cxn modelId="{BB62D1D3-C58F-435D-942D-BFB2D59B575E}" type="presOf" srcId="{0F0EF31A-7192-4DB1-BFEC-2FCB22B6E5D1}" destId="{19FE0227-0EBA-4FE1-8707-26B05577CFAD}" srcOrd="0" destOrd="0" presId="urn:microsoft.com/office/officeart/2008/layout/LinedList"/>
    <dgm:cxn modelId="{1699D6F6-0CA4-43D0-B321-857B37B61CCB}" type="presOf" srcId="{5DC3A702-626E-4E79-9D71-DD9E9C25B7D4}" destId="{BFF195AD-1AEE-4534-BA57-E81D3729D9D3}" srcOrd="0" destOrd="0" presId="urn:microsoft.com/office/officeart/2008/layout/LinedList"/>
    <dgm:cxn modelId="{EE21C09C-965B-4250-A97A-52B99653DE20}" type="presParOf" srcId="{30DB5445-0DA1-4C0E-BABA-61AF670156D8}" destId="{6D8FFDC6-6E6A-4A0D-ACE0-8FC47D74E0AB}" srcOrd="0" destOrd="0" presId="urn:microsoft.com/office/officeart/2008/layout/LinedList"/>
    <dgm:cxn modelId="{AAB418FF-C6E4-4CDE-BD87-A73066ACC419}" type="presParOf" srcId="{30DB5445-0DA1-4C0E-BABA-61AF670156D8}" destId="{DFA49AB6-BEB4-4609-8E9F-B4B630B68D1B}" srcOrd="1" destOrd="0" presId="urn:microsoft.com/office/officeart/2008/layout/LinedList"/>
    <dgm:cxn modelId="{F27DD089-ADFB-462F-B687-7E70998FAD33}" type="presParOf" srcId="{DFA49AB6-BEB4-4609-8E9F-B4B630B68D1B}" destId="{1E2021DA-3791-41BB-93B6-9BE61A13A028}" srcOrd="0" destOrd="0" presId="urn:microsoft.com/office/officeart/2008/layout/LinedList"/>
    <dgm:cxn modelId="{EFA777D6-7973-4D11-B777-E67EC46AE827}" type="presParOf" srcId="{DFA49AB6-BEB4-4609-8E9F-B4B630B68D1B}" destId="{4C6DE71B-8EAE-4875-8CC4-5DEB04DA0462}" srcOrd="1" destOrd="0" presId="urn:microsoft.com/office/officeart/2008/layout/LinedList"/>
    <dgm:cxn modelId="{EAAD9E50-9387-46E0-AEC6-903577AFCBE7}" type="presParOf" srcId="{30DB5445-0DA1-4C0E-BABA-61AF670156D8}" destId="{97095952-0CC8-445E-900D-5A23174F14B0}" srcOrd="2" destOrd="0" presId="urn:microsoft.com/office/officeart/2008/layout/LinedList"/>
    <dgm:cxn modelId="{E06AA528-A993-4192-A8BE-3DA383536933}" type="presParOf" srcId="{30DB5445-0DA1-4C0E-BABA-61AF670156D8}" destId="{B9EDCD07-C908-4EB5-A169-78D1793CD2BE}" srcOrd="3" destOrd="0" presId="urn:microsoft.com/office/officeart/2008/layout/LinedList"/>
    <dgm:cxn modelId="{EB294ED9-52EA-4C23-9B6A-2982C922F60F}" type="presParOf" srcId="{B9EDCD07-C908-4EB5-A169-78D1793CD2BE}" destId="{71B6C6D9-F694-446B-95CF-7E85DAD67262}" srcOrd="0" destOrd="0" presId="urn:microsoft.com/office/officeart/2008/layout/LinedList"/>
    <dgm:cxn modelId="{F5556193-A630-4C4D-B88E-E80FDCD5AAF3}" type="presParOf" srcId="{B9EDCD07-C908-4EB5-A169-78D1793CD2BE}" destId="{2019E895-D5C0-49B8-9859-6E7DD1FAA919}" srcOrd="1" destOrd="0" presId="urn:microsoft.com/office/officeart/2008/layout/LinedList"/>
    <dgm:cxn modelId="{037432C6-D2B3-4B2F-9C7B-3DF303A0477C}" type="presParOf" srcId="{30DB5445-0DA1-4C0E-BABA-61AF670156D8}" destId="{6548D89C-7966-45D7-B105-3C28C882DB9B}" srcOrd="4" destOrd="0" presId="urn:microsoft.com/office/officeart/2008/layout/LinedList"/>
    <dgm:cxn modelId="{C314FA0E-4EF8-4235-837C-0E227C66982B}" type="presParOf" srcId="{30DB5445-0DA1-4C0E-BABA-61AF670156D8}" destId="{6B72C78B-B15A-4B16-9559-058BEBB5284B}" srcOrd="5" destOrd="0" presId="urn:microsoft.com/office/officeart/2008/layout/LinedList"/>
    <dgm:cxn modelId="{068DFA0D-6180-49B9-8366-930057CBC971}" type="presParOf" srcId="{6B72C78B-B15A-4B16-9559-058BEBB5284B}" destId="{7CA66294-4F80-42E5-BB47-D6BCDBD0F86F}" srcOrd="0" destOrd="0" presId="urn:microsoft.com/office/officeart/2008/layout/LinedList"/>
    <dgm:cxn modelId="{85ABD78E-A514-4D38-8022-830190539707}" type="presParOf" srcId="{6B72C78B-B15A-4B16-9559-058BEBB5284B}" destId="{595E5F6B-1531-4AD1-9D5D-2AD95D9BCE5B}" srcOrd="1" destOrd="0" presId="urn:microsoft.com/office/officeart/2008/layout/LinedList"/>
    <dgm:cxn modelId="{17BE9AA8-D25D-4FB9-B26B-159AED14D766}" type="presParOf" srcId="{30DB5445-0DA1-4C0E-BABA-61AF670156D8}" destId="{C7FB7384-3A42-47B6-B329-C38BC3C2CF11}" srcOrd="6" destOrd="0" presId="urn:microsoft.com/office/officeart/2008/layout/LinedList"/>
    <dgm:cxn modelId="{5EAC380F-D213-40E0-9269-B8D8081E26E7}" type="presParOf" srcId="{30DB5445-0DA1-4C0E-BABA-61AF670156D8}" destId="{8705003F-7EC2-4F47-BD35-E968FB8D0534}" srcOrd="7" destOrd="0" presId="urn:microsoft.com/office/officeart/2008/layout/LinedList"/>
    <dgm:cxn modelId="{490C24E5-63BA-472B-B25A-40425AE7CDEE}" type="presParOf" srcId="{8705003F-7EC2-4F47-BD35-E968FB8D0534}" destId="{19FE0227-0EBA-4FE1-8707-26B05577CFAD}" srcOrd="0" destOrd="0" presId="urn:microsoft.com/office/officeart/2008/layout/LinedList"/>
    <dgm:cxn modelId="{3DE38F60-14FA-4B72-A204-6890E99758B6}" type="presParOf" srcId="{8705003F-7EC2-4F47-BD35-E968FB8D0534}" destId="{EA126934-C3D1-4F06-9928-B0F35F84F0CB}" srcOrd="1" destOrd="0" presId="urn:microsoft.com/office/officeart/2008/layout/LinedList"/>
    <dgm:cxn modelId="{C6541328-7D2F-409E-921C-2CCC966B9820}" type="presParOf" srcId="{30DB5445-0DA1-4C0E-BABA-61AF670156D8}" destId="{59948EE2-0D75-4BCD-B44F-A01A5C2EF042}" srcOrd="8" destOrd="0" presId="urn:microsoft.com/office/officeart/2008/layout/LinedList"/>
    <dgm:cxn modelId="{B1014D4F-B93E-448D-B0BE-BD98806C17EB}" type="presParOf" srcId="{30DB5445-0DA1-4C0E-BABA-61AF670156D8}" destId="{F9B1106A-2E34-4279-A727-68753FF5C78C}" srcOrd="9" destOrd="0" presId="urn:microsoft.com/office/officeart/2008/layout/LinedList"/>
    <dgm:cxn modelId="{409128D5-3BAE-4700-843F-64E8CEE246A4}" type="presParOf" srcId="{F9B1106A-2E34-4279-A727-68753FF5C78C}" destId="{BFF195AD-1AEE-4534-BA57-E81D3729D9D3}" srcOrd="0" destOrd="0" presId="urn:microsoft.com/office/officeart/2008/layout/LinedList"/>
    <dgm:cxn modelId="{E7956487-A689-4093-9CDC-B9744E0CBBD6}" type="presParOf" srcId="{F9B1106A-2E34-4279-A727-68753FF5C78C}" destId="{0C1962DE-8E63-481B-8489-996EB38ECF12}" srcOrd="1" destOrd="0" presId="urn:microsoft.com/office/officeart/2008/layout/LinedList"/>
    <dgm:cxn modelId="{EDFC5F88-52D2-4693-AA03-9207C2AE5EC5}" type="presParOf" srcId="{30DB5445-0DA1-4C0E-BABA-61AF670156D8}" destId="{3B612503-0F01-420F-9190-69DBDB75F49D}" srcOrd="10" destOrd="0" presId="urn:microsoft.com/office/officeart/2008/layout/LinedList"/>
    <dgm:cxn modelId="{29DB703A-12D6-487F-B616-C3F9B7BAC035}" type="presParOf" srcId="{30DB5445-0DA1-4C0E-BABA-61AF670156D8}" destId="{7B3041C7-B558-4C44-95A1-F444460E9980}" srcOrd="11" destOrd="0" presId="urn:microsoft.com/office/officeart/2008/layout/LinedList"/>
    <dgm:cxn modelId="{08732BEF-4ECB-4222-861E-392284361741}" type="presParOf" srcId="{7B3041C7-B558-4C44-95A1-F444460E9980}" destId="{377EBAB1-DFB4-49E4-931C-63250AACD963}" srcOrd="0" destOrd="0" presId="urn:microsoft.com/office/officeart/2008/layout/LinedList"/>
    <dgm:cxn modelId="{EB13EE8F-8E85-4733-AFF2-183367780502}" type="presParOf" srcId="{7B3041C7-B558-4C44-95A1-F444460E9980}" destId="{2FC797E8-0795-4603-943B-CB5F58E794EA}" srcOrd="1" destOrd="0" presId="urn:microsoft.com/office/officeart/2008/layout/LinedList"/>
    <dgm:cxn modelId="{2A8E772E-DFD9-4083-AE2B-8F6DA6F6932C}" type="presParOf" srcId="{30DB5445-0DA1-4C0E-BABA-61AF670156D8}" destId="{B3CF193D-8B07-4AB4-B13E-B27E0513FE39}" srcOrd="12" destOrd="0" presId="urn:microsoft.com/office/officeart/2008/layout/LinedList"/>
    <dgm:cxn modelId="{B495AA0A-9545-4C29-B863-3C9A6F556F72}" type="presParOf" srcId="{30DB5445-0DA1-4C0E-BABA-61AF670156D8}" destId="{5EED4F65-C954-4118-A1FD-E3A4C3FD0646}" srcOrd="13" destOrd="0" presId="urn:microsoft.com/office/officeart/2008/layout/LinedList"/>
    <dgm:cxn modelId="{21AEC666-E4FF-4A2F-A0B6-36CEBE79B885}" type="presParOf" srcId="{5EED4F65-C954-4118-A1FD-E3A4C3FD0646}" destId="{38D9BE02-89D7-4486-9945-146AF5D5A65A}" srcOrd="0" destOrd="0" presId="urn:microsoft.com/office/officeart/2008/layout/LinedList"/>
    <dgm:cxn modelId="{6C7CCF1B-4B5F-457A-A82C-E152797F7191}" type="presParOf" srcId="{5EED4F65-C954-4118-A1FD-E3A4C3FD0646}" destId="{4EAACA03-1343-456C-8861-9AF38B14A48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FFDC6-6E6A-4A0D-ACE0-8FC47D74E0AB}">
      <dsp:nvSpPr>
        <dsp:cNvPr id="0" name=""/>
        <dsp:cNvSpPr/>
      </dsp:nvSpPr>
      <dsp:spPr>
        <a:xfrm>
          <a:off x="0" y="651"/>
          <a:ext cx="629171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2021DA-3791-41BB-93B6-9BE61A13A028}">
      <dsp:nvSpPr>
        <dsp:cNvPr id="0" name=""/>
        <dsp:cNvSpPr/>
      </dsp:nvSpPr>
      <dsp:spPr>
        <a:xfrm>
          <a:off x="0" y="651"/>
          <a:ext cx="6291714" cy="761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b="1" kern="1200" dirty="0">
              <a:solidFill>
                <a:schemeClr val="accent2"/>
              </a:solidFill>
            </a:rPr>
            <a:t>Αφήγηση</a:t>
          </a:r>
          <a:r>
            <a:rPr lang="en-US" sz="1800" b="1" kern="1200" dirty="0">
              <a:solidFill>
                <a:schemeClr val="accent2"/>
              </a:solidFill>
            </a:rPr>
            <a:t>:</a:t>
          </a:r>
          <a:r>
            <a:rPr lang="el-GR" sz="1800" b="1" kern="1200" dirty="0">
              <a:solidFill>
                <a:schemeClr val="accent2"/>
              </a:solidFill>
            </a:rPr>
            <a:t>                        </a:t>
          </a:r>
          <a:r>
            <a:rPr lang="el-GR" sz="1800" kern="1200" dirty="0"/>
            <a:t>Αντρέας Θωμά, Γ5</a:t>
          </a:r>
          <a:endParaRPr lang="en-US" sz="1800" kern="1200" dirty="0"/>
        </a:p>
      </dsp:txBody>
      <dsp:txXfrm>
        <a:off x="0" y="651"/>
        <a:ext cx="6291714" cy="761851"/>
      </dsp:txXfrm>
    </dsp:sp>
    <dsp:sp modelId="{97095952-0CC8-445E-900D-5A23174F14B0}">
      <dsp:nvSpPr>
        <dsp:cNvPr id="0" name=""/>
        <dsp:cNvSpPr/>
      </dsp:nvSpPr>
      <dsp:spPr>
        <a:xfrm>
          <a:off x="0" y="762502"/>
          <a:ext cx="6291714" cy="0"/>
        </a:xfrm>
        <a:prstGeom prst="line">
          <a:avLst/>
        </a:prstGeom>
        <a:solidFill>
          <a:schemeClr val="accent2">
            <a:hueOff val="-242561"/>
            <a:satOff val="-13988"/>
            <a:lumOff val="1438"/>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B6C6D9-F694-446B-95CF-7E85DAD67262}">
      <dsp:nvSpPr>
        <dsp:cNvPr id="0" name=""/>
        <dsp:cNvSpPr/>
      </dsp:nvSpPr>
      <dsp:spPr>
        <a:xfrm>
          <a:off x="0" y="762502"/>
          <a:ext cx="6291714" cy="761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kern="1200" dirty="0"/>
            <a:t>                                           Δέσποινα Ματθαίου, Γ5</a:t>
          </a:r>
          <a:endParaRPr lang="en-US" sz="1800" kern="1200" dirty="0"/>
        </a:p>
      </dsp:txBody>
      <dsp:txXfrm>
        <a:off x="0" y="762502"/>
        <a:ext cx="6291714" cy="761851"/>
      </dsp:txXfrm>
    </dsp:sp>
    <dsp:sp modelId="{6548D89C-7966-45D7-B105-3C28C882DB9B}">
      <dsp:nvSpPr>
        <dsp:cNvPr id="0" name=""/>
        <dsp:cNvSpPr/>
      </dsp:nvSpPr>
      <dsp:spPr>
        <a:xfrm>
          <a:off x="0" y="1524353"/>
          <a:ext cx="6291714"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A66294-4F80-42E5-BB47-D6BCDBD0F86F}">
      <dsp:nvSpPr>
        <dsp:cNvPr id="0" name=""/>
        <dsp:cNvSpPr/>
      </dsp:nvSpPr>
      <dsp:spPr>
        <a:xfrm>
          <a:off x="0" y="1524353"/>
          <a:ext cx="6291714" cy="761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b="1" kern="1200" dirty="0">
              <a:solidFill>
                <a:schemeClr val="accent2"/>
              </a:solidFill>
            </a:rPr>
            <a:t>Απαγγελία ποιημάτων</a:t>
          </a:r>
          <a:r>
            <a:rPr lang="en-US" sz="1800" b="1" kern="1200" dirty="0">
              <a:solidFill>
                <a:schemeClr val="accent2"/>
              </a:solidFill>
            </a:rPr>
            <a:t>:</a:t>
          </a:r>
          <a:r>
            <a:rPr lang="el-GR" sz="1800" b="1" kern="1200" dirty="0">
              <a:solidFill>
                <a:schemeClr val="accent2"/>
              </a:solidFill>
            </a:rPr>
            <a:t> </a:t>
          </a:r>
          <a:r>
            <a:rPr lang="el-GR" sz="1800" kern="1200" dirty="0"/>
            <a:t>Αλέξανδρος </a:t>
          </a:r>
          <a:r>
            <a:rPr lang="el-GR" sz="1800" kern="1200" dirty="0" err="1"/>
            <a:t>Αττιπάς</a:t>
          </a:r>
          <a:r>
            <a:rPr lang="el-GR" sz="1800" kern="1200" dirty="0"/>
            <a:t>, Γ2</a:t>
          </a:r>
          <a:endParaRPr lang="en-US" sz="1800" kern="1200" dirty="0"/>
        </a:p>
      </dsp:txBody>
      <dsp:txXfrm>
        <a:off x="0" y="1524353"/>
        <a:ext cx="6291714" cy="761851"/>
      </dsp:txXfrm>
    </dsp:sp>
    <dsp:sp modelId="{C7FB7384-3A42-47B6-B329-C38BC3C2CF11}">
      <dsp:nvSpPr>
        <dsp:cNvPr id="0" name=""/>
        <dsp:cNvSpPr/>
      </dsp:nvSpPr>
      <dsp:spPr>
        <a:xfrm>
          <a:off x="0" y="2286205"/>
          <a:ext cx="6291714"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FE0227-0EBA-4FE1-8707-26B05577CFAD}">
      <dsp:nvSpPr>
        <dsp:cNvPr id="0" name=""/>
        <dsp:cNvSpPr/>
      </dsp:nvSpPr>
      <dsp:spPr>
        <a:xfrm>
          <a:off x="0" y="2286205"/>
          <a:ext cx="6291714" cy="761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kern="1200" dirty="0"/>
            <a:t>                                            Μυροφόρα Αντωνίου, Γ5</a:t>
          </a:r>
          <a:endParaRPr lang="en-US" sz="1800" kern="1200" dirty="0"/>
        </a:p>
      </dsp:txBody>
      <dsp:txXfrm>
        <a:off x="0" y="2286205"/>
        <a:ext cx="6291714" cy="761851"/>
      </dsp:txXfrm>
    </dsp:sp>
    <dsp:sp modelId="{59948EE2-0D75-4BCD-B44F-A01A5C2EF042}">
      <dsp:nvSpPr>
        <dsp:cNvPr id="0" name=""/>
        <dsp:cNvSpPr/>
      </dsp:nvSpPr>
      <dsp:spPr>
        <a:xfrm>
          <a:off x="0" y="3048056"/>
          <a:ext cx="6291714"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F195AD-1AEE-4534-BA57-E81D3729D9D3}">
      <dsp:nvSpPr>
        <dsp:cNvPr id="0" name=""/>
        <dsp:cNvSpPr/>
      </dsp:nvSpPr>
      <dsp:spPr>
        <a:xfrm>
          <a:off x="0" y="3048056"/>
          <a:ext cx="6291714" cy="761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kern="1200" dirty="0"/>
            <a:t>                                             Χαρά Αντωνίου, Γ4</a:t>
          </a:r>
          <a:endParaRPr lang="en-US" sz="1800" kern="1200" dirty="0"/>
        </a:p>
      </dsp:txBody>
      <dsp:txXfrm>
        <a:off x="0" y="3048056"/>
        <a:ext cx="6291714" cy="761851"/>
      </dsp:txXfrm>
    </dsp:sp>
    <dsp:sp modelId="{3B612503-0F01-420F-9190-69DBDB75F49D}">
      <dsp:nvSpPr>
        <dsp:cNvPr id="0" name=""/>
        <dsp:cNvSpPr/>
      </dsp:nvSpPr>
      <dsp:spPr>
        <a:xfrm>
          <a:off x="0" y="3809908"/>
          <a:ext cx="6291714" cy="0"/>
        </a:xfrm>
        <a:prstGeom prst="line">
          <a:avLst/>
        </a:prstGeom>
        <a:solidFill>
          <a:schemeClr val="accent2">
            <a:hueOff val="-1212803"/>
            <a:satOff val="-69940"/>
            <a:lumOff val="719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7EBAB1-DFB4-49E4-931C-63250AACD963}">
      <dsp:nvSpPr>
        <dsp:cNvPr id="0" name=""/>
        <dsp:cNvSpPr/>
      </dsp:nvSpPr>
      <dsp:spPr>
        <a:xfrm>
          <a:off x="0" y="3809908"/>
          <a:ext cx="6291714" cy="761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kern="1200" dirty="0"/>
            <a:t>                                             </a:t>
          </a:r>
          <a:r>
            <a:rPr lang="el-GR" sz="1800" kern="1200" dirty="0" err="1"/>
            <a:t>Καλλής</a:t>
          </a:r>
          <a:r>
            <a:rPr lang="el-GR" sz="1800" kern="1200" dirty="0"/>
            <a:t> </a:t>
          </a:r>
          <a:r>
            <a:rPr lang="el-GR" sz="1800" kern="1200" dirty="0" err="1"/>
            <a:t>Ζορπά</a:t>
          </a:r>
          <a:r>
            <a:rPr lang="el-GR" sz="1800" kern="1200" dirty="0"/>
            <a:t>, Γ4</a:t>
          </a:r>
          <a:endParaRPr lang="en-US" sz="1800" kern="1200" dirty="0"/>
        </a:p>
      </dsp:txBody>
      <dsp:txXfrm>
        <a:off x="0" y="3809908"/>
        <a:ext cx="6291714" cy="761851"/>
      </dsp:txXfrm>
    </dsp:sp>
    <dsp:sp modelId="{B3CF193D-8B07-4AB4-B13E-B27E0513FE39}">
      <dsp:nvSpPr>
        <dsp:cNvPr id="0" name=""/>
        <dsp:cNvSpPr/>
      </dsp:nvSpPr>
      <dsp:spPr>
        <a:xfrm>
          <a:off x="0" y="4571759"/>
          <a:ext cx="6291714"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D9BE02-89D7-4486-9945-146AF5D5A65A}">
      <dsp:nvSpPr>
        <dsp:cNvPr id="0" name=""/>
        <dsp:cNvSpPr/>
      </dsp:nvSpPr>
      <dsp:spPr>
        <a:xfrm>
          <a:off x="0" y="4571759"/>
          <a:ext cx="6291714" cy="761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l-GR" sz="1800" kern="1200" dirty="0"/>
            <a:t>                                             </a:t>
          </a:r>
          <a:r>
            <a:rPr lang="el-GR" sz="1800" kern="1200" dirty="0" err="1"/>
            <a:t>Βαλάντω</a:t>
          </a:r>
          <a:r>
            <a:rPr lang="el-GR" sz="1800" kern="1200" dirty="0"/>
            <a:t> Κυριάκου, Γ4</a:t>
          </a:r>
        </a:p>
        <a:p>
          <a:pPr marL="0" lvl="0" indent="0" algn="l" defTabSz="800100">
            <a:lnSpc>
              <a:spcPct val="90000"/>
            </a:lnSpc>
            <a:spcBef>
              <a:spcPct val="0"/>
            </a:spcBef>
            <a:spcAft>
              <a:spcPct val="35000"/>
            </a:spcAft>
            <a:buNone/>
          </a:pPr>
          <a:r>
            <a:rPr lang="el-GR" sz="1800" kern="1200" dirty="0"/>
            <a:t> </a:t>
          </a:r>
          <a:endParaRPr lang="en-US" sz="1800" kern="1200" dirty="0"/>
        </a:p>
      </dsp:txBody>
      <dsp:txXfrm>
        <a:off x="0" y="4571759"/>
        <a:ext cx="6291714" cy="76185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9DABE-64F8-42E5-8779-D08F6CF150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736F1AA0-0DB6-478A-BADF-DE43C81702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67843AE5-0544-48DC-BD3E-272ACD473EDB}"/>
              </a:ext>
            </a:extLst>
          </p:cNvPr>
          <p:cNvSpPr>
            <a:spLocks noGrp="1"/>
          </p:cNvSpPr>
          <p:nvPr>
            <p:ph type="dt" sz="half" idx="10"/>
          </p:nvPr>
        </p:nvSpPr>
        <p:spPr/>
        <p:txBody>
          <a:bodyPr/>
          <a:lstStyle/>
          <a:p>
            <a:fld id="{2C4830BC-E3E5-4033-B663-5978A143CCBF}" type="datetimeFigureOut">
              <a:rPr lang="el-GR" smtClean="0"/>
              <a:t>13/11/2024</a:t>
            </a:fld>
            <a:endParaRPr lang="el-GR"/>
          </a:p>
        </p:txBody>
      </p:sp>
      <p:sp>
        <p:nvSpPr>
          <p:cNvPr id="5" name="Footer Placeholder 4">
            <a:extLst>
              <a:ext uri="{FF2B5EF4-FFF2-40B4-BE49-F238E27FC236}">
                <a16:creationId xmlns:a16="http://schemas.microsoft.com/office/drawing/2014/main" id="{B88B2309-7B35-462A-85C8-8A7CAEC3A7F8}"/>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C42D22E3-62D1-49BC-AEE7-3A5502567C32}"/>
              </a:ext>
            </a:extLst>
          </p:cNvPr>
          <p:cNvSpPr>
            <a:spLocks noGrp="1"/>
          </p:cNvSpPr>
          <p:nvPr>
            <p:ph type="sldNum" sz="quarter" idx="12"/>
          </p:nvPr>
        </p:nvSpPr>
        <p:spPr/>
        <p:txBody>
          <a:bodyPr/>
          <a:lstStyle/>
          <a:p>
            <a:fld id="{E3AB32CC-4794-4CAB-84AD-125E5C46ABCC}" type="slidenum">
              <a:rPr lang="el-GR" smtClean="0"/>
              <a:t>‹#›</a:t>
            </a:fld>
            <a:endParaRPr lang="el-GR"/>
          </a:p>
        </p:txBody>
      </p:sp>
    </p:spTree>
    <p:extLst>
      <p:ext uri="{BB962C8B-B14F-4D97-AF65-F5344CB8AC3E}">
        <p14:creationId xmlns:p14="http://schemas.microsoft.com/office/powerpoint/2010/main" val="1212515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C729-A615-42D9-9BF7-E07F9355277F}"/>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71AE2BC9-67B8-40C1-A680-1482E7E456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AF6C1EF1-3053-4FFB-B8CB-D658E588918A}"/>
              </a:ext>
            </a:extLst>
          </p:cNvPr>
          <p:cNvSpPr>
            <a:spLocks noGrp="1"/>
          </p:cNvSpPr>
          <p:nvPr>
            <p:ph type="dt" sz="half" idx="10"/>
          </p:nvPr>
        </p:nvSpPr>
        <p:spPr/>
        <p:txBody>
          <a:bodyPr/>
          <a:lstStyle/>
          <a:p>
            <a:fld id="{2C4830BC-E3E5-4033-B663-5978A143CCBF}" type="datetimeFigureOut">
              <a:rPr lang="el-GR" smtClean="0"/>
              <a:t>13/11/2024</a:t>
            </a:fld>
            <a:endParaRPr lang="el-GR"/>
          </a:p>
        </p:txBody>
      </p:sp>
      <p:sp>
        <p:nvSpPr>
          <p:cNvPr id="5" name="Footer Placeholder 4">
            <a:extLst>
              <a:ext uri="{FF2B5EF4-FFF2-40B4-BE49-F238E27FC236}">
                <a16:creationId xmlns:a16="http://schemas.microsoft.com/office/drawing/2014/main" id="{80076C9A-C1F4-490B-BD95-F4DE4B247777}"/>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FAED07E0-073A-4213-90D2-47555AF579B1}"/>
              </a:ext>
            </a:extLst>
          </p:cNvPr>
          <p:cNvSpPr>
            <a:spLocks noGrp="1"/>
          </p:cNvSpPr>
          <p:nvPr>
            <p:ph type="sldNum" sz="quarter" idx="12"/>
          </p:nvPr>
        </p:nvSpPr>
        <p:spPr/>
        <p:txBody>
          <a:bodyPr/>
          <a:lstStyle/>
          <a:p>
            <a:fld id="{E3AB32CC-4794-4CAB-84AD-125E5C46ABCC}" type="slidenum">
              <a:rPr lang="el-GR" smtClean="0"/>
              <a:t>‹#›</a:t>
            </a:fld>
            <a:endParaRPr lang="el-GR"/>
          </a:p>
        </p:txBody>
      </p:sp>
    </p:spTree>
    <p:extLst>
      <p:ext uri="{BB962C8B-B14F-4D97-AF65-F5344CB8AC3E}">
        <p14:creationId xmlns:p14="http://schemas.microsoft.com/office/powerpoint/2010/main" val="3927134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968F74-80E8-4A58-A177-220D1F8F92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E6B89D9B-098D-4EB0-A8D6-D4D466AB7A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318FD5E8-D7AB-4CEA-A394-EF83219F8159}"/>
              </a:ext>
            </a:extLst>
          </p:cNvPr>
          <p:cNvSpPr>
            <a:spLocks noGrp="1"/>
          </p:cNvSpPr>
          <p:nvPr>
            <p:ph type="dt" sz="half" idx="10"/>
          </p:nvPr>
        </p:nvSpPr>
        <p:spPr/>
        <p:txBody>
          <a:bodyPr/>
          <a:lstStyle/>
          <a:p>
            <a:fld id="{2C4830BC-E3E5-4033-B663-5978A143CCBF}" type="datetimeFigureOut">
              <a:rPr lang="el-GR" smtClean="0"/>
              <a:t>13/11/2024</a:t>
            </a:fld>
            <a:endParaRPr lang="el-GR"/>
          </a:p>
        </p:txBody>
      </p:sp>
      <p:sp>
        <p:nvSpPr>
          <p:cNvPr id="5" name="Footer Placeholder 4">
            <a:extLst>
              <a:ext uri="{FF2B5EF4-FFF2-40B4-BE49-F238E27FC236}">
                <a16:creationId xmlns:a16="http://schemas.microsoft.com/office/drawing/2014/main" id="{38DEFA36-DA1C-41AB-B3B5-C3659926CC10}"/>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77903727-565A-4C19-B1E2-90A7E3B9C5EA}"/>
              </a:ext>
            </a:extLst>
          </p:cNvPr>
          <p:cNvSpPr>
            <a:spLocks noGrp="1"/>
          </p:cNvSpPr>
          <p:nvPr>
            <p:ph type="sldNum" sz="quarter" idx="12"/>
          </p:nvPr>
        </p:nvSpPr>
        <p:spPr/>
        <p:txBody>
          <a:bodyPr/>
          <a:lstStyle/>
          <a:p>
            <a:fld id="{E3AB32CC-4794-4CAB-84AD-125E5C46ABCC}" type="slidenum">
              <a:rPr lang="el-GR" smtClean="0"/>
              <a:t>‹#›</a:t>
            </a:fld>
            <a:endParaRPr lang="el-GR"/>
          </a:p>
        </p:txBody>
      </p:sp>
    </p:spTree>
    <p:extLst>
      <p:ext uri="{BB962C8B-B14F-4D97-AF65-F5344CB8AC3E}">
        <p14:creationId xmlns:p14="http://schemas.microsoft.com/office/powerpoint/2010/main" val="3835398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C871C6E-749D-4BA5-9272-A6C384808F65}"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B914E-4ED3-4DDC-8574-E2A2BF1B669D}" type="slidenum">
              <a:rPr lang="en-US" smtClean="0"/>
              <a:t>‹#›</a:t>
            </a:fld>
            <a:endParaRPr lang="en-US"/>
          </a:p>
        </p:txBody>
      </p:sp>
    </p:spTree>
    <p:extLst>
      <p:ext uri="{BB962C8B-B14F-4D97-AF65-F5344CB8AC3E}">
        <p14:creationId xmlns:p14="http://schemas.microsoft.com/office/powerpoint/2010/main" val="3485879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871C6E-749D-4BA5-9272-A6C384808F65}"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B914E-4ED3-4DDC-8574-E2A2BF1B669D}" type="slidenum">
              <a:rPr lang="en-US" smtClean="0"/>
              <a:t>‹#›</a:t>
            </a:fld>
            <a:endParaRPr lang="en-US"/>
          </a:p>
        </p:txBody>
      </p:sp>
    </p:spTree>
    <p:extLst>
      <p:ext uri="{BB962C8B-B14F-4D97-AF65-F5344CB8AC3E}">
        <p14:creationId xmlns:p14="http://schemas.microsoft.com/office/powerpoint/2010/main" val="1057212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871C6E-749D-4BA5-9272-A6C384808F65}"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B914E-4ED3-4DDC-8574-E2A2BF1B669D}" type="slidenum">
              <a:rPr lang="en-US" smtClean="0"/>
              <a:t>‹#›</a:t>
            </a:fld>
            <a:endParaRPr lang="en-US"/>
          </a:p>
        </p:txBody>
      </p:sp>
    </p:spTree>
    <p:extLst>
      <p:ext uri="{BB962C8B-B14F-4D97-AF65-F5344CB8AC3E}">
        <p14:creationId xmlns:p14="http://schemas.microsoft.com/office/powerpoint/2010/main" val="1630328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871C6E-749D-4BA5-9272-A6C384808F65}"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7B914E-4ED3-4DDC-8574-E2A2BF1B669D}" type="slidenum">
              <a:rPr lang="en-US" smtClean="0"/>
              <a:t>‹#›</a:t>
            </a:fld>
            <a:endParaRPr lang="en-US"/>
          </a:p>
        </p:txBody>
      </p:sp>
    </p:spTree>
    <p:extLst>
      <p:ext uri="{BB962C8B-B14F-4D97-AF65-F5344CB8AC3E}">
        <p14:creationId xmlns:p14="http://schemas.microsoft.com/office/powerpoint/2010/main" val="4158268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871C6E-749D-4BA5-9272-A6C384808F65}" type="datetimeFigureOut">
              <a:rPr lang="en-US" smtClean="0"/>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7B914E-4ED3-4DDC-8574-E2A2BF1B669D}" type="slidenum">
              <a:rPr lang="en-US" smtClean="0"/>
              <a:t>‹#›</a:t>
            </a:fld>
            <a:endParaRPr lang="en-US"/>
          </a:p>
        </p:txBody>
      </p:sp>
    </p:spTree>
    <p:extLst>
      <p:ext uri="{BB962C8B-B14F-4D97-AF65-F5344CB8AC3E}">
        <p14:creationId xmlns:p14="http://schemas.microsoft.com/office/powerpoint/2010/main" val="382173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871C6E-749D-4BA5-9272-A6C384808F65}" type="datetimeFigureOut">
              <a:rPr lang="en-US" smtClean="0"/>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7B914E-4ED3-4DDC-8574-E2A2BF1B669D}" type="slidenum">
              <a:rPr lang="en-US" smtClean="0"/>
              <a:t>‹#›</a:t>
            </a:fld>
            <a:endParaRPr lang="en-US"/>
          </a:p>
        </p:txBody>
      </p:sp>
    </p:spTree>
    <p:extLst>
      <p:ext uri="{BB962C8B-B14F-4D97-AF65-F5344CB8AC3E}">
        <p14:creationId xmlns:p14="http://schemas.microsoft.com/office/powerpoint/2010/main" val="394279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871C6E-749D-4BA5-9272-A6C384808F65}" type="datetimeFigureOut">
              <a:rPr lang="en-US" smtClean="0"/>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7B914E-4ED3-4DDC-8574-E2A2BF1B669D}" type="slidenum">
              <a:rPr lang="en-US" smtClean="0"/>
              <a:t>‹#›</a:t>
            </a:fld>
            <a:endParaRPr lang="en-US"/>
          </a:p>
        </p:txBody>
      </p:sp>
    </p:spTree>
    <p:extLst>
      <p:ext uri="{BB962C8B-B14F-4D97-AF65-F5344CB8AC3E}">
        <p14:creationId xmlns:p14="http://schemas.microsoft.com/office/powerpoint/2010/main" val="1405242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871C6E-749D-4BA5-9272-A6C384808F65}"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7B914E-4ED3-4DDC-8574-E2A2BF1B669D}" type="slidenum">
              <a:rPr lang="en-US" smtClean="0"/>
              <a:t>‹#›</a:t>
            </a:fld>
            <a:endParaRPr lang="en-US"/>
          </a:p>
        </p:txBody>
      </p:sp>
    </p:spTree>
    <p:extLst>
      <p:ext uri="{BB962C8B-B14F-4D97-AF65-F5344CB8AC3E}">
        <p14:creationId xmlns:p14="http://schemas.microsoft.com/office/powerpoint/2010/main" val="3899777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8BF95-4E55-4883-AA5F-8C2B603D1E02}"/>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6DE04062-0D38-456D-9E7C-66F40207B8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F957B312-2849-4CB3-B92E-C66EFAE6E560}"/>
              </a:ext>
            </a:extLst>
          </p:cNvPr>
          <p:cNvSpPr>
            <a:spLocks noGrp="1"/>
          </p:cNvSpPr>
          <p:nvPr>
            <p:ph type="dt" sz="half" idx="10"/>
          </p:nvPr>
        </p:nvSpPr>
        <p:spPr/>
        <p:txBody>
          <a:bodyPr/>
          <a:lstStyle/>
          <a:p>
            <a:fld id="{2C4830BC-E3E5-4033-B663-5978A143CCBF}" type="datetimeFigureOut">
              <a:rPr lang="el-GR" smtClean="0"/>
              <a:t>13/11/2024</a:t>
            </a:fld>
            <a:endParaRPr lang="el-GR"/>
          </a:p>
        </p:txBody>
      </p:sp>
      <p:sp>
        <p:nvSpPr>
          <p:cNvPr id="5" name="Footer Placeholder 4">
            <a:extLst>
              <a:ext uri="{FF2B5EF4-FFF2-40B4-BE49-F238E27FC236}">
                <a16:creationId xmlns:a16="http://schemas.microsoft.com/office/drawing/2014/main" id="{F2E15668-BD52-465F-B90F-81D55C59125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9BECAC9D-C8A6-419B-961D-C3726229DE67}"/>
              </a:ext>
            </a:extLst>
          </p:cNvPr>
          <p:cNvSpPr>
            <a:spLocks noGrp="1"/>
          </p:cNvSpPr>
          <p:nvPr>
            <p:ph type="sldNum" sz="quarter" idx="12"/>
          </p:nvPr>
        </p:nvSpPr>
        <p:spPr/>
        <p:txBody>
          <a:bodyPr/>
          <a:lstStyle/>
          <a:p>
            <a:fld id="{E3AB32CC-4794-4CAB-84AD-125E5C46ABCC}" type="slidenum">
              <a:rPr lang="el-GR" smtClean="0"/>
              <a:t>‹#›</a:t>
            </a:fld>
            <a:endParaRPr lang="el-GR"/>
          </a:p>
        </p:txBody>
      </p:sp>
    </p:spTree>
    <p:extLst>
      <p:ext uri="{BB962C8B-B14F-4D97-AF65-F5344CB8AC3E}">
        <p14:creationId xmlns:p14="http://schemas.microsoft.com/office/powerpoint/2010/main" val="2781980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871C6E-749D-4BA5-9272-A6C384808F65}"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7B914E-4ED3-4DDC-8574-E2A2BF1B669D}" type="slidenum">
              <a:rPr lang="en-US" smtClean="0"/>
              <a:t>‹#›</a:t>
            </a:fld>
            <a:endParaRPr lang="en-US"/>
          </a:p>
        </p:txBody>
      </p:sp>
    </p:spTree>
    <p:extLst>
      <p:ext uri="{BB962C8B-B14F-4D97-AF65-F5344CB8AC3E}">
        <p14:creationId xmlns:p14="http://schemas.microsoft.com/office/powerpoint/2010/main" val="2122112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871C6E-749D-4BA5-9272-A6C384808F65}"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B914E-4ED3-4DDC-8574-E2A2BF1B669D}" type="slidenum">
              <a:rPr lang="en-US" smtClean="0"/>
              <a:t>‹#›</a:t>
            </a:fld>
            <a:endParaRPr lang="en-US"/>
          </a:p>
        </p:txBody>
      </p:sp>
    </p:spTree>
    <p:extLst>
      <p:ext uri="{BB962C8B-B14F-4D97-AF65-F5344CB8AC3E}">
        <p14:creationId xmlns:p14="http://schemas.microsoft.com/office/powerpoint/2010/main" val="3917514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871C6E-749D-4BA5-9272-A6C384808F65}"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B914E-4ED3-4DDC-8574-E2A2BF1B669D}" type="slidenum">
              <a:rPr lang="en-US" smtClean="0"/>
              <a:t>‹#›</a:t>
            </a:fld>
            <a:endParaRPr lang="en-US"/>
          </a:p>
        </p:txBody>
      </p:sp>
    </p:spTree>
    <p:extLst>
      <p:ext uri="{BB962C8B-B14F-4D97-AF65-F5344CB8AC3E}">
        <p14:creationId xmlns:p14="http://schemas.microsoft.com/office/powerpoint/2010/main" val="2433711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38142-C63F-42C4-B9AE-8FEC54E79A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4D4B7B39-13CB-4CCA-A53C-9CD848D5BE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9C327E-A9E0-4F1E-9378-8A68C51EDE22}"/>
              </a:ext>
            </a:extLst>
          </p:cNvPr>
          <p:cNvSpPr>
            <a:spLocks noGrp="1"/>
          </p:cNvSpPr>
          <p:nvPr>
            <p:ph type="dt" sz="half" idx="10"/>
          </p:nvPr>
        </p:nvSpPr>
        <p:spPr/>
        <p:txBody>
          <a:bodyPr/>
          <a:lstStyle/>
          <a:p>
            <a:fld id="{2C4830BC-E3E5-4033-B663-5978A143CCBF}" type="datetimeFigureOut">
              <a:rPr lang="el-GR" smtClean="0"/>
              <a:t>13/11/2024</a:t>
            </a:fld>
            <a:endParaRPr lang="el-GR"/>
          </a:p>
        </p:txBody>
      </p:sp>
      <p:sp>
        <p:nvSpPr>
          <p:cNvPr id="5" name="Footer Placeholder 4">
            <a:extLst>
              <a:ext uri="{FF2B5EF4-FFF2-40B4-BE49-F238E27FC236}">
                <a16:creationId xmlns:a16="http://schemas.microsoft.com/office/drawing/2014/main" id="{2C2AD9F6-EFC1-4D6D-B6A0-2EF31E35AAB5}"/>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4685A554-08A1-4E9B-AE56-BFABEB8E8460}"/>
              </a:ext>
            </a:extLst>
          </p:cNvPr>
          <p:cNvSpPr>
            <a:spLocks noGrp="1"/>
          </p:cNvSpPr>
          <p:nvPr>
            <p:ph type="sldNum" sz="quarter" idx="12"/>
          </p:nvPr>
        </p:nvSpPr>
        <p:spPr/>
        <p:txBody>
          <a:bodyPr/>
          <a:lstStyle/>
          <a:p>
            <a:fld id="{E3AB32CC-4794-4CAB-84AD-125E5C46ABCC}" type="slidenum">
              <a:rPr lang="el-GR" smtClean="0"/>
              <a:t>‹#›</a:t>
            </a:fld>
            <a:endParaRPr lang="el-GR"/>
          </a:p>
        </p:txBody>
      </p:sp>
    </p:spTree>
    <p:extLst>
      <p:ext uri="{BB962C8B-B14F-4D97-AF65-F5344CB8AC3E}">
        <p14:creationId xmlns:p14="http://schemas.microsoft.com/office/powerpoint/2010/main" val="151859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4AF90-9428-4294-9632-73FC43F6A587}"/>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B8C7AEAD-77E0-4C64-ACFD-EC36D1EC0F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920CFB32-74BC-4F39-858B-DBD130BA53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BA3134D5-7A46-4259-9B12-F2C0EA2761A3}"/>
              </a:ext>
            </a:extLst>
          </p:cNvPr>
          <p:cNvSpPr>
            <a:spLocks noGrp="1"/>
          </p:cNvSpPr>
          <p:nvPr>
            <p:ph type="dt" sz="half" idx="10"/>
          </p:nvPr>
        </p:nvSpPr>
        <p:spPr/>
        <p:txBody>
          <a:bodyPr/>
          <a:lstStyle/>
          <a:p>
            <a:fld id="{2C4830BC-E3E5-4033-B663-5978A143CCBF}" type="datetimeFigureOut">
              <a:rPr lang="el-GR" smtClean="0"/>
              <a:t>13/11/2024</a:t>
            </a:fld>
            <a:endParaRPr lang="el-GR"/>
          </a:p>
        </p:txBody>
      </p:sp>
      <p:sp>
        <p:nvSpPr>
          <p:cNvPr id="6" name="Footer Placeholder 5">
            <a:extLst>
              <a:ext uri="{FF2B5EF4-FFF2-40B4-BE49-F238E27FC236}">
                <a16:creationId xmlns:a16="http://schemas.microsoft.com/office/drawing/2014/main" id="{41486757-F7DA-41AD-A2C8-1ACD39E472F7}"/>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EE6075BB-F9B2-402A-989B-588BFCFCE045}"/>
              </a:ext>
            </a:extLst>
          </p:cNvPr>
          <p:cNvSpPr>
            <a:spLocks noGrp="1"/>
          </p:cNvSpPr>
          <p:nvPr>
            <p:ph type="sldNum" sz="quarter" idx="12"/>
          </p:nvPr>
        </p:nvSpPr>
        <p:spPr/>
        <p:txBody>
          <a:bodyPr/>
          <a:lstStyle/>
          <a:p>
            <a:fld id="{E3AB32CC-4794-4CAB-84AD-125E5C46ABCC}" type="slidenum">
              <a:rPr lang="el-GR" smtClean="0"/>
              <a:t>‹#›</a:t>
            </a:fld>
            <a:endParaRPr lang="el-GR"/>
          </a:p>
        </p:txBody>
      </p:sp>
    </p:spTree>
    <p:extLst>
      <p:ext uri="{BB962C8B-B14F-4D97-AF65-F5344CB8AC3E}">
        <p14:creationId xmlns:p14="http://schemas.microsoft.com/office/powerpoint/2010/main" val="665435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86BDB-7B13-4661-9513-3C675748E432}"/>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80DCC27E-DCC1-4D7B-B3D1-92F1927BF8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E6E30C-2551-4D51-9412-DD733A82F1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FE3BEB72-B705-4B0F-9FCC-BD98F419D3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D2F4DD-7FCF-4E96-BC27-5106DE816E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E4426889-9087-44B9-B10E-58A7B0AD5E05}"/>
              </a:ext>
            </a:extLst>
          </p:cNvPr>
          <p:cNvSpPr>
            <a:spLocks noGrp="1"/>
          </p:cNvSpPr>
          <p:nvPr>
            <p:ph type="dt" sz="half" idx="10"/>
          </p:nvPr>
        </p:nvSpPr>
        <p:spPr/>
        <p:txBody>
          <a:bodyPr/>
          <a:lstStyle/>
          <a:p>
            <a:fld id="{2C4830BC-E3E5-4033-B663-5978A143CCBF}" type="datetimeFigureOut">
              <a:rPr lang="el-GR" smtClean="0"/>
              <a:t>13/11/2024</a:t>
            </a:fld>
            <a:endParaRPr lang="el-GR"/>
          </a:p>
        </p:txBody>
      </p:sp>
      <p:sp>
        <p:nvSpPr>
          <p:cNvPr id="8" name="Footer Placeholder 7">
            <a:extLst>
              <a:ext uri="{FF2B5EF4-FFF2-40B4-BE49-F238E27FC236}">
                <a16:creationId xmlns:a16="http://schemas.microsoft.com/office/drawing/2014/main" id="{6E5D0635-DD74-4862-BE63-9588EB70755F}"/>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4BDDACE8-E4FA-474C-B932-3790DEA7C17F}"/>
              </a:ext>
            </a:extLst>
          </p:cNvPr>
          <p:cNvSpPr>
            <a:spLocks noGrp="1"/>
          </p:cNvSpPr>
          <p:nvPr>
            <p:ph type="sldNum" sz="quarter" idx="12"/>
          </p:nvPr>
        </p:nvSpPr>
        <p:spPr/>
        <p:txBody>
          <a:bodyPr/>
          <a:lstStyle/>
          <a:p>
            <a:fld id="{E3AB32CC-4794-4CAB-84AD-125E5C46ABCC}" type="slidenum">
              <a:rPr lang="el-GR" smtClean="0"/>
              <a:t>‹#›</a:t>
            </a:fld>
            <a:endParaRPr lang="el-GR"/>
          </a:p>
        </p:txBody>
      </p:sp>
    </p:spTree>
    <p:extLst>
      <p:ext uri="{BB962C8B-B14F-4D97-AF65-F5344CB8AC3E}">
        <p14:creationId xmlns:p14="http://schemas.microsoft.com/office/powerpoint/2010/main" val="3096517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74B7D-FF7E-4C18-84C3-0E1D8859BBC3}"/>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3FA78CBA-1A46-4BED-B7FA-981AF10233ED}"/>
              </a:ext>
            </a:extLst>
          </p:cNvPr>
          <p:cNvSpPr>
            <a:spLocks noGrp="1"/>
          </p:cNvSpPr>
          <p:nvPr>
            <p:ph type="dt" sz="half" idx="10"/>
          </p:nvPr>
        </p:nvSpPr>
        <p:spPr/>
        <p:txBody>
          <a:bodyPr/>
          <a:lstStyle/>
          <a:p>
            <a:fld id="{2C4830BC-E3E5-4033-B663-5978A143CCBF}" type="datetimeFigureOut">
              <a:rPr lang="el-GR" smtClean="0"/>
              <a:t>13/11/2024</a:t>
            </a:fld>
            <a:endParaRPr lang="el-GR"/>
          </a:p>
        </p:txBody>
      </p:sp>
      <p:sp>
        <p:nvSpPr>
          <p:cNvPr id="4" name="Footer Placeholder 3">
            <a:extLst>
              <a:ext uri="{FF2B5EF4-FFF2-40B4-BE49-F238E27FC236}">
                <a16:creationId xmlns:a16="http://schemas.microsoft.com/office/drawing/2014/main" id="{7EB9DF9F-4F8A-4FC1-9CD3-4CABF4F9649C}"/>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0EC2CE2A-D329-4D89-869C-AFB04BCD8965}"/>
              </a:ext>
            </a:extLst>
          </p:cNvPr>
          <p:cNvSpPr>
            <a:spLocks noGrp="1"/>
          </p:cNvSpPr>
          <p:nvPr>
            <p:ph type="sldNum" sz="quarter" idx="12"/>
          </p:nvPr>
        </p:nvSpPr>
        <p:spPr/>
        <p:txBody>
          <a:bodyPr/>
          <a:lstStyle/>
          <a:p>
            <a:fld id="{E3AB32CC-4794-4CAB-84AD-125E5C46ABCC}" type="slidenum">
              <a:rPr lang="el-GR" smtClean="0"/>
              <a:t>‹#›</a:t>
            </a:fld>
            <a:endParaRPr lang="el-GR"/>
          </a:p>
        </p:txBody>
      </p:sp>
    </p:spTree>
    <p:extLst>
      <p:ext uri="{BB962C8B-B14F-4D97-AF65-F5344CB8AC3E}">
        <p14:creationId xmlns:p14="http://schemas.microsoft.com/office/powerpoint/2010/main" val="3911432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5829E1-C393-4295-9611-5771EF75F298}"/>
              </a:ext>
            </a:extLst>
          </p:cNvPr>
          <p:cNvSpPr>
            <a:spLocks noGrp="1"/>
          </p:cNvSpPr>
          <p:nvPr>
            <p:ph type="dt" sz="half" idx="10"/>
          </p:nvPr>
        </p:nvSpPr>
        <p:spPr/>
        <p:txBody>
          <a:bodyPr/>
          <a:lstStyle/>
          <a:p>
            <a:fld id="{2C4830BC-E3E5-4033-B663-5978A143CCBF}" type="datetimeFigureOut">
              <a:rPr lang="el-GR" smtClean="0"/>
              <a:t>13/11/2024</a:t>
            </a:fld>
            <a:endParaRPr lang="el-GR"/>
          </a:p>
        </p:txBody>
      </p:sp>
      <p:sp>
        <p:nvSpPr>
          <p:cNvPr id="3" name="Footer Placeholder 2">
            <a:extLst>
              <a:ext uri="{FF2B5EF4-FFF2-40B4-BE49-F238E27FC236}">
                <a16:creationId xmlns:a16="http://schemas.microsoft.com/office/drawing/2014/main" id="{5418C553-58F7-4AA9-8EB2-2946C8583E55}"/>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2DECD5CE-A77B-46C6-93C5-317376F25271}"/>
              </a:ext>
            </a:extLst>
          </p:cNvPr>
          <p:cNvSpPr>
            <a:spLocks noGrp="1"/>
          </p:cNvSpPr>
          <p:nvPr>
            <p:ph type="sldNum" sz="quarter" idx="12"/>
          </p:nvPr>
        </p:nvSpPr>
        <p:spPr/>
        <p:txBody>
          <a:bodyPr/>
          <a:lstStyle/>
          <a:p>
            <a:fld id="{E3AB32CC-4794-4CAB-84AD-125E5C46ABCC}" type="slidenum">
              <a:rPr lang="el-GR" smtClean="0"/>
              <a:t>‹#›</a:t>
            </a:fld>
            <a:endParaRPr lang="el-GR"/>
          </a:p>
        </p:txBody>
      </p:sp>
    </p:spTree>
    <p:extLst>
      <p:ext uri="{BB962C8B-B14F-4D97-AF65-F5344CB8AC3E}">
        <p14:creationId xmlns:p14="http://schemas.microsoft.com/office/powerpoint/2010/main" val="993160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166F-6B04-4D9F-B168-3416BD7142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9C23A7A0-5639-4C24-8966-70CDE7C87D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43BE0F31-CAC4-4B2D-81AC-D51FFC6A1A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5F8E20-1A9E-4149-A4D2-01A93B411EB1}"/>
              </a:ext>
            </a:extLst>
          </p:cNvPr>
          <p:cNvSpPr>
            <a:spLocks noGrp="1"/>
          </p:cNvSpPr>
          <p:nvPr>
            <p:ph type="dt" sz="half" idx="10"/>
          </p:nvPr>
        </p:nvSpPr>
        <p:spPr/>
        <p:txBody>
          <a:bodyPr/>
          <a:lstStyle/>
          <a:p>
            <a:fld id="{2C4830BC-E3E5-4033-B663-5978A143CCBF}" type="datetimeFigureOut">
              <a:rPr lang="el-GR" smtClean="0"/>
              <a:t>13/11/2024</a:t>
            </a:fld>
            <a:endParaRPr lang="el-GR"/>
          </a:p>
        </p:txBody>
      </p:sp>
      <p:sp>
        <p:nvSpPr>
          <p:cNvPr id="6" name="Footer Placeholder 5">
            <a:extLst>
              <a:ext uri="{FF2B5EF4-FFF2-40B4-BE49-F238E27FC236}">
                <a16:creationId xmlns:a16="http://schemas.microsoft.com/office/drawing/2014/main" id="{2CD9355F-3048-4E24-BCF3-95C818FAB959}"/>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B711C2E8-6B04-4DBB-BC33-3EC2267A939D}"/>
              </a:ext>
            </a:extLst>
          </p:cNvPr>
          <p:cNvSpPr>
            <a:spLocks noGrp="1"/>
          </p:cNvSpPr>
          <p:nvPr>
            <p:ph type="sldNum" sz="quarter" idx="12"/>
          </p:nvPr>
        </p:nvSpPr>
        <p:spPr/>
        <p:txBody>
          <a:bodyPr/>
          <a:lstStyle/>
          <a:p>
            <a:fld id="{E3AB32CC-4794-4CAB-84AD-125E5C46ABCC}" type="slidenum">
              <a:rPr lang="el-GR" smtClean="0"/>
              <a:t>‹#›</a:t>
            </a:fld>
            <a:endParaRPr lang="el-GR"/>
          </a:p>
        </p:txBody>
      </p:sp>
    </p:spTree>
    <p:extLst>
      <p:ext uri="{BB962C8B-B14F-4D97-AF65-F5344CB8AC3E}">
        <p14:creationId xmlns:p14="http://schemas.microsoft.com/office/powerpoint/2010/main" val="81952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A353D-BE98-4692-A0AF-EBBC4C153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3DA71B85-8CD3-4B12-B117-8294273FBC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9BCCD8F1-5997-4D01-BE6E-F1D70627A4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65F0B6-BB2B-4A9D-89C2-A6CD8F6DCAEC}"/>
              </a:ext>
            </a:extLst>
          </p:cNvPr>
          <p:cNvSpPr>
            <a:spLocks noGrp="1"/>
          </p:cNvSpPr>
          <p:nvPr>
            <p:ph type="dt" sz="half" idx="10"/>
          </p:nvPr>
        </p:nvSpPr>
        <p:spPr/>
        <p:txBody>
          <a:bodyPr/>
          <a:lstStyle/>
          <a:p>
            <a:fld id="{2C4830BC-E3E5-4033-B663-5978A143CCBF}" type="datetimeFigureOut">
              <a:rPr lang="el-GR" smtClean="0"/>
              <a:t>13/11/2024</a:t>
            </a:fld>
            <a:endParaRPr lang="el-GR"/>
          </a:p>
        </p:txBody>
      </p:sp>
      <p:sp>
        <p:nvSpPr>
          <p:cNvPr id="6" name="Footer Placeholder 5">
            <a:extLst>
              <a:ext uri="{FF2B5EF4-FFF2-40B4-BE49-F238E27FC236}">
                <a16:creationId xmlns:a16="http://schemas.microsoft.com/office/drawing/2014/main" id="{703E67DE-5054-4355-A16F-9FFE2B25F647}"/>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91A2971F-3258-4B62-A6ED-C0EF3F91A58C}"/>
              </a:ext>
            </a:extLst>
          </p:cNvPr>
          <p:cNvSpPr>
            <a:spLocks noGrp="1"/>
          </p:cNvSpPr>
          <p:nvPr>
            <p:ph type="sldNum" sz="quarter" idx="12"/>
          </p:nvPr>
        </p:nvSpPr>
        <p:spPr/>
        <p:txBody>
          <a:bodyPr/>
          <a:lstStyle/>
          <a:p>
            <a:fld id="{E3AB32CC-4794-4CAB-84AD-125E5C46ABCC}" type="slidenum">
              <a:rPr lang="el-GR" smtClean="0"/>
              <a:t>‹#›</a:t>
            </a:fld>
            <a:endParaRPr lang="el-GR"/>
          </a:p>
        </p:txBody>
      </p:sp>
    </p:spTree>
    <p:extLst>
      <p:ext uri="{BB962C8B-B14F-4D97-AF65-F5344CB8AC3E}">
        <p14:creationId xmlns:p14="http://schemas.microsoft.com/office/powerpoint/2010/main" val="338933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B6FF7-5265-4486-B4A2-DC97ED04DC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E866B7CE-DFA1-4AD5-A8C5-61EEB0AA36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D4B98F36-D7AF-435F-83C3-2E0E745AB7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4830BC-E3E5-4033-B663-5978A143CCBF}" type="datetimeFigureOut">
              <a:rPr lang="el-GR" smtClean="0"/>
              <a:t>13/11/2024</a:t>
            </a:fld>
            <a:endParaRPr lang="el-GR"/>
          </a:p>
        </p:txBody>
      </p:sp>
      <p:sp>
        <p:nvSpPr>
          <p:cNvPr id="5" name="Footer Placeholder 4">
            <a:extLst>
              <a:ext uri="{FF2B5EF4-FFF2-40B4-BE49-F238E27FC236}">
                <a16:creationId xmlns:a16="http://schemas.microsoft.com/office/drawing/2014/main" id="{DDA67310-5B79-42A0-81A5-4895829EB4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3EB87B2D-387A-4CB6-A45D-DBEF4ECEF1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AB32CC-4794-4CAB-84AD-125E5C46ABCC}" type="slidenum">
              <a:rPr lang="el-GR" smtClean="0"/>
              <a:t>‹#›</a:t>
            </a:fld>
            <a:endParaRPr lang="el-GR"/>
          </a:p>
        </p:txBody>
      </p:sp>
    </p:spTree>
    <p:extLst>
      <p:ext uri="{BB962C8B-B14F-4D97-AF65-F5344CB8AC3E}">
        <p14:creationId xmlns:p14="http://schemas.microsoft.com/office/powerpoint/2010/main" val="3561082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871C6E-749D-4BA5-9272-A6C384808F65}" type="datetimeFigureOut">
              <a:rPr lang="en-US" smtClean="0"/>
              <a:t>11/13/2024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B914E-4ED3-4DDC-8574-E2A2BF1B669D}" type="slidenum">
              <a:rPr lang="en-US" smtClean="0"/>
              <a:t>‹#›</a:t>
            </a:fld>
            <a:endParaRPr lang="en-US"/>
          </a:p>
        </p:txBody>
      </p:sp>
    </p:spTree>
    <p:extLst>
      <p:ext uri="{BB962C8B-B14F-4D97-AF65-F5344CB8AC3E}">
        <p14:creationId xmlns:p14="http://schemas.microsoft.com/office/powerpoint/2010/main" val="20185645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9.mp4"/><Relationship Id="rId1" Type="http://schemas.openxmlformats.org/officeDocument/2006/relationships/video" Target="NULL"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3.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3.pn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3.mp4"/><Relationship Id="rId1" Type="http://schemas.openxmlformats.org/officeDocument/2006/relationships/video" Target="NULL" TargetMode="Externa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5.m4a"/><Relationship Id="rId7" Type="http://schemas.openxmlformats.org/officeDocument/2006/relationships/image" Target="../media/image20.png"/><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slideLayout" Target="../slideLayouts/slideLayout2.xml"/><Relationship Id="rId5" Type="http://schemas.openxmlformats.org/officeDocument/2006/relationships/audio" Target="../media/media16.m4a"/><Relationship Id="rId4" Type="http://schemas.microsoft.com/office/2007/relationships/media" Target="../media/media16.m4a"/></Relationships>
</file>

<file path=ppt/slides/_rels/slide17.xml.rels><?xml version="1.0" encoding="UTF-8" standalone="yes"?>
<Relationships xmlns="http://schemas.openxmlformats.org/package/2006/relationships"><Relationship Id="rId3" Type="http://schemas.openxmlformats.org/officeDocument/2006/relationships/video" Target="../media/media17.mp4"/><Relationship Id="rId2" Type="http://schemas.microsoft.com/office/2007/relationships/media" Target="../media/media17.mp4"/><Relationship Id="rId1" Type="http://schemas.openxmlformats.org/officeDocument/2006/relationships/tags" Target="../tags/tag14.xml"/><Relationship Id="rId5" Type="http://schemas.openxmlformats.org/officeDocument/2006/relationships/image" Target="../media/image21.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3.png"/><Relationship Id="rId2" Type="http://schemas.microsoft.com/office/2007/relationships/media" Target="../media/media18.m4a"/><Relationship Id="rId1" Type="http://schemas.openxmlformats.org/officeDocument/2006/relationships/tags" Target="../tags/tag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3.png"/><Relationship Id="rId2" Type="http://schemas.microsoft.com/office/2007/relationships/media" Target="../media/media19.m4a"/><Relationship Id="rId1" Type="http://schemas.openxmlformats.org/officeDocument/2006/relationships/tags" Target="../tags/tag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7.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F453E3-CCF4-490F-B087-618E36471ECF}"/>
              </a:ext>
            </a:extLst>
          </p:cNvPr>
          <p:cNvSpPr>
            <a:spLocks noGrp="1"/>
          </p:cNvSpPr>
          <p:nvPr>
            <p:ph type="ctrTitle"/>
          </p:nvPr>
        </p:nvSpPr>
        <p:spPr>
          <a:xfrm>
            <a:off x="142240" y="162560"/>
            <a:ext cx="6350000" cy="4043680"/>
          </a:xfrm>
        </p:spPr>
        <p:txBody>
          <a:bodyPr anchor="b">
            <a:normAutofit fontScale="90000"/>
          </a:bodyPr>
          <a:lstStyle/>
          <a:p>
            <a:pPr algn="l"/>
            <a:br>
              <a:rPr lang="el-GR" sz="2600" b="1" dirty="0"/>
            </a:br>
            <a:br>
              <a:rPr lang="el-GR" sz="2600" b="1" dirty="0"/>
            </a:br>
            <a:br>
              <a:rPr lang="el-GR" sz="2600" b="1" dirty="0"/>
            </a:br>
            <a:r>
              <a:rPr lang="el-GR" sz="4400" b="1" dirty="0"/>
              <a:t>ΗΜΕΡΑ ΜΝΗΜΗΣ ΠΟΛΥΤΕΧΝΕΙΟΥ</a:t>
            </a:r>
            <a:br>
              <a:rPr lang="el-GR" sz="4400" b="1" dirty="0"/>
            </a:br>
            <a:br>
              <a:rPr lang="el-GR" sz="4400" b="1" dirty="0"/>
            </a:br>
            <a:r>
              <a:rPr lang="el-GR" sz="4400" b="1" dirty="0"/>
              <a:t>17 ΝΟΕΜΒΡΗ 1973</a:t>
            </a:r>
            <a:br>
              <a:rPr lang="el-GR" sz="3100" b="1" dirty="0"/>
            </a:br>
            <a:br>
              <a:rPr lang="el-GR" sz="3100" b="1" dirty="0"/>
            </a:br>
            <a:endParaRPr lang="el-GR" sz="2600" b="1" dirty="0"/>
          </a:p>
        </p:txBody>
      </p:sp>
      <p:sp>
        <p:nvSpPr>
          <p:cNvPr id="5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Εικόνα 6">
            <a:extLst>
              <a:ext uri="{FF2B5EF4-FFF2-40B4-BE49-F238E27FC236}">
                <a16:creationId xmlns:a16="http://schemas.microsoft.com/office/drawing/2014/main" id="{47464042-4E20-4F68-4D32-58336F5C3425}"/>
              </a:ext>
            </a:extLst>
          </p:cNvPr>
          <p:cNvPicPr>
            <a:picLocks noChangeAspect="1"/>
          </p:cNvPicPr>
          <p:nvPr/>
        </p:nvPicPr>
        <p:blipFill>
          <a:blip r:embed="rId2"/>
          <a:srcRect l="9612" r="24691"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02792361"/>
      </p:ext>
    </p:extLst>
  </p:cSld>
  <p:clrMapOvr>
    <a:masterClrMapping/>
  </p:clrMapOvr>
  <mc:AlternateContent xmlns:mc="http://schemas.openxmlformats.org/markup-compatibility/2006" xmlns:p14="http://schemas.microsoft.com/office/powerpoint/2010/main">
    <mc:Choice Requires="p14">
      <p:transition spd="slow" p14:dur="2000" advTm="2902"/>
    </mc:Choice>
    <mc:Fallback xmlns="">
      <p:transition spd="slow" advTm="2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ΝΟΕΜΒΡΗΣ 1973-ΠΟΛΥΤΕΧΝΕΙΟ">
            <a:hlinkClick r:id="" action="ppaction://media"/>
          </p:cNvPr>
          <p:cNvPicPr>
            <a:picLocks noGrp="1" noChangeAspect="1"/>
          </p:cNvPicPr>
          <p:nvPr>
            <p:ph idx="1"/>
            <a:videoFile r:link="rId1"/>
            <p:extLst>
              <p:ext uri="{DAA4B4D4-6D71-4841-9C94-3DE7FCFB9230}">
                <p14:media xmlns:p14="http://schemas.microsoft.com/office/powerpoint/2010/main" r:embed="rId2">
                  <p14:trim end="258778"/>
                </p14:media>
              </p:ext>
            </p:extLst>
          </p:nvPr>
        </p:nvPicPr>
        <p:blipFill>
          <a:blip r:embed="rId4"/>
          <a:stretch>
            <a:fillRect/>
          </a:stretch>
        </p:blipFill>
        <p:spPr>
          <a:xfrm>
            <a:off x="0" y="0"/>
            <a:ext cx="12191999" cy="6907737"/>
          </a:xfrm>
        </p:spPr>
      </p:pic>
    </p:spTree>
    <p:extLst>
      <p:ext uri="{BB962C8B-B14F-4D97-AF65-F5344CB8AC3E}">
        <p14:creationId xmlns:p14="http://schemas.microsoft.com/office/powerpoint/2010/main" val="1560386925"/>
      </p:ext>
    </p:extLst>
  </p:cSld>
  <p:clrMapOvr>
    <a:masterClrMapping/>
  </p:clrMapOvr>
  <mc:AlternateContent xmlns:mc="http://schemas.openxmlformats.org/markup-compatibility/2006" xmlns:p14="http://schemas.microsoft.com/office/powerpoint/2010/main">
    <mc:Choice Requires="p14">
      <p:transition spd="slow" p14:dur="2000" advTm="346690"/>
    </mc:Choice>
    <mc:Fallback xmlns="">
      <p:transition spd="slow" advTm="346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2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2" objId="4"/>
        <p14:stopEvt time="346295"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038EAA5-3CDE-4E4F-A1FA-A5E5F62FEB1D}"/>
              </a:ext>
            </a:extLst>
          </p:cNvPr>
          <p:cNvSpPr txBox="1"/>
          <p:nvPr/>
        </p:nvSpPr>
        <p:spPr>
          <a:xfrm>
            <a:off x="469662" y="1938834"/>
            <a:ext cx="4243589" cy="3320668"/>
          </a:xfrm>
          <a:prstGeom prst="rect">
            <a:avLst/>
          </a:prstGeom>
        </p:spPr>
        <p:txBody>
          <a:bodyPr vert="horz" lIns="91440" tIns="45720" rIns="91440" bIns="45720" rtlCol="0">
            <a:normAutofit fontScale="92500" lnSpcReduction="10000"/>
          </a:bodyPr>
          <a:lstStyle/>
          <a:p>
            <a:pPr marR="0" lvl="0" algn="just" fontAlgn="auto">
              <a:lnSpc>
                <a:spcPct val="90000"/>
              </a:lnSpc>
              <a:spcBef>
                <a:spcPts val="0"/>
              </a:spcBef>
              <a:spcAft>
                <a:spcPts val="600"/>
              </a:spcAft>
              <a:buClrTx/>
              <a:buSzTx/>
              <a:tabLst/>
              <a:defRPr/>
            </a:pPr>
            <a:r>
              <a:rPr kumimoji="0" lang="en-US" sz="2800" b="0" i="0" u="sng" strike="noStrike" cap="none" spc="0" normalizeH="0" baseline="0" noProof="0" dirty="0">
                <a:ln>
                  <a:noFill/>
                </a:ln>
                <a:effectLst/>
                <a:uLnTx/>
                <a:uFillTx/>
              </a:rPr>
              <a:t>16 </a:t>
            </a:r>
            <a:r>
              <a:rPr kumimoji="0" lang="en-US" sz="2800" b="0" i="0" u="sng" strike="noStrike" cap="none" spc="0" normalizeH="0" baseline="0" noProof="0" dirty="0" err="1">
                <a:ln>
                  <a:noFill/>
                </a:ln>
                <a:effectLst/>
                <a:uLnTx/>
                <a:uFillTx/>
              </a:rPr>
              <a:t>Νοέμ</a:t>
            </a:r>
            <a:r>
              <a:rPr kumimoji="0" lang="en-US" sz="2800" b="0" i="0" u="sng" strike="noStrike" cap="none" spc="0" normalizeH="0" baseline="0" noProof="0" dirty="0">
                <a:ln>
                  <a:noFill/>
                </a:ln>
                <a:effectLst/>
                <a:uLnTx/>
                <a:uFillTx/>
              </a:rPr>
              <a:t>βρη 1973</a:t>
            </a:r>
          </a:p>
          <a:p>
            <a:pPr marL="0" marR="0" lvl="0" indent="-228600" algn="just" fontAlgn="auto">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cap="none" spc="0" normalizeH="0" baseline="0" noProof="0" dirty="0">
              <a:ln>
                <a:noFill/>
              </a:ln>
              <a:effectLst/>
              <a:uLnTx/>
              <a:uFillTx/>
            </a:endParaRPr>
          </a:p>
          <a:p>
            <a:pPr marR="0" lvl="0" algn="just" fontAlgn="auto">
              <a:lnSpc>
                <a:spcPct val="90000"/>
              </a:lnSpc>
              <a:spcBef>
                <a:spcPts val="0"/>
              </a:spcBef>
              <a:spcAft>
                <a:spcPts val="600"/>
              </a:spcAft>
              <a:buClrTx/>
              <a:buSzTx/>
              <a:tabLst/>
              <a:defRPr/>
            </a:pPr>
            <a:r>
              <a:rPr kumimoji="0" lang="en-US" sz="2800" b="0" i="0" u="none" strike="noStrike" cap="none" spc="0" normalizeH="0" baseline="0" noProof="0" dirty="0" err="1">
                <a:ln>
                  <a:noFill/>
                </a:ln>
                <a:effectLst/>
                <a:uLnTx/>
                <a:uFillTx/>
              </a:rPr>
              <a:t>Πάνω</a:t>
            </a:r>
            <a:r>
              <a:rPr kumimoji="0" lang="en-US" sz="2800" b="0" i="0" u="none" strike="noStrike" cap="none" spc="0" normalizeH="0" baseline="0" noProof="0" dirty="0">
                <a:ln>
                  <a:noFill/>
                </a:ln>
                <a:effectLst/>
                <a:uLnTx/>
                <a:uFillTx/>
              </a:rPr>
              <a:t> από 150.000 </a:t>
            </a:r>
            <a:r>
              <a:rPr kumimoji="0" lang="en-US" sz="2800" b="0" i="0" u="none" strike="noStrike" cap="none" spc="0" normalizeH="0" baseline="0" noProof="0" dirty="0" err="1">
                <a:ln>
                  <a:noFill/>
                </a:ln>
                <a:effectLst/>
                <a:uLnTx/>
                <a:uFillTx/>
              </a:rPr>
              <a:t>άνθρω</a:t>
            </a:r>
            <a:r>
              <a:rPr kumimoji="0" lang="en-US" sz="2800" b="0" i="0" u="none" strike="noStrike" cap="none" spc="0" normalizeH="0" baseline="0" noProof="0" dirty="0">
                <a:ln>
                  <a:noFill/>
                </a:ln>
                <a:effectLst/>
                <a:uLnTx/>
                <a:uFillTx/>
              </a:rPr>
              <a:t>ποι είναι γύρω από το Πολυτεχνείο και βροντοφωνάζουν με τους ελεύθερους φοιτητές  «Κάτω η χούντα, η χούντα θα πέσει απ’ το λαό».</a:t>
            </a:r>
          </a:p>
        </p:txBody>
      </p:sp>
      <p:pic>
        <p:nvPicPr>
          <p:cNvPr id="2" name="Picture 1">
            <a:extLst>
              <a:ext uri="{FF2B5EF4-FFF2-40B4-BE49-F238E27FC236}">
                <a16:creationId xmlns:a16="http://schemas.microsoft.com/office/drawing/2014/main" id="{9BB77BE9-F741-4BEB-A47B-06AB82A6EE97}"/>
              </a:ext>
            </a:extLst>
          </p:cNvPr>
          <p:cNvPicPr>
            <a:picLocks noChangeAspect="1"/>
          </p:cNvPicPr>
          <p:nvPr/>
        </p:nvPicPr>
        <p:blipFill>
          <a:blip r:embed="rId5"/>
          <a:srcRect l="13887" r="108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9.">
            <a:hlinkClick r:id="" action="ppaction://media"/>
            <a:extLst>
              <a:ext uri="{FF2B5EF4-FFF2-40B4-BE49-F238E27FC236}">
                <a16:creationId xmlns:a16="http://schemas.microsoft.com/office/drawing/2014/main" id="{FC81F3F8-D5B0-9F3D-33D4-BB0E2430548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591456" y="5571387"/>
            <a:ext cx="487363" cy="487363"/>
          </a:xfrm>
          <a:prstGeom prst="rect">
            <a:avLst/>
          </a:prstGeom>
        </p:spPr>
      </p:pic>
    </p:spTree>
    <p:custDataLst>
      <p:tags r:id="rId1"/>
    </p:custDataLst>
    <p:extLst>
      <p:ext uri="{BB962C8B-B14F-4D97-AF65-F5344CB8AC3E}">
        <p14:creationId xmlns:p14="http://schemas.microsoft.com/office/powerpoint/2010/main" val="3519595938"/>
      </p:ext>
    </p:extLst>
  </p:cSld>
  <p:clrMapOvr>
    <a:masterClrMapping/>
  </p:clrMapOvr>
  <mc:AlternateContent xmlns:mc="http://schemas.openxmlformats.org/markup-compatibility/2006" xmlns:p14="http://schemas.microsoft.com/office/powerpoint/2010/main">
    <mc:Choice Requires="p14">
      <p:transition spd="slow" p14:dur="2000" advTm="15909"/>
    </mc:Choice>
    <mc:Fallback xmlns="">
      <p:transition spd="slow" advTm="159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701" objId="3"/>
        <p14:stopEvt time="15904"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038EAA5-3CDE-4E4F-A1FA-A5E5F62FEB1D}"/>
              </a:ext>
            </a:extLst>
          </p:cNvPr>
          <p:cNvSpPr txBox="1"/>
          <p:nvPr/>
        </p:nvSpPr>
        <p:spPr>
          <a:xfrm>
            <a:off x="544110" y="1066743"/>
            <a:ext cx="3816096" cy="3694373"/>
          </a:xfrm>
          <a:prstGeom prst="rect">
            <a:avLst/>
          </a:prstGeom>
        </p:spPr>
        <p:txBody>
          <a:bodyPr vert="horz" lIns="91440" tIns="45720" rIns="91440" bIns="45720" rtlCol="0">
            <a:normAutofit lnSpcReduction="10000"/>
          </a:bodyPr>
          <a:lstStyle/>
          <a:p>
            <a:pPr marL="0" marR="0" lvl="0" indent="-228600" algn="just" fontAlgn="auto">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cap="none" spc="0" normalizeH="0" baseline="0" noProof="0" dirty="0">
              <a:ln>
                <a:noFill/>
              </a:ln>
              <a:effectLst/>
              <a:uLnTx/>
              <a:uFillTx/>
            </a:endParaRPr>
          </a:p>
          <a:p>
            <a:pPr marR="0" lvl="0" algn="just" fontAlgn="auto">
              <a:lnSpc>
                <a:spcPct val="90000"/>
              </a:lnSpc>
              <a:spcBef>
                <a:spcPts val="0"/>
              </a:spcBef>
              <a:spcAft>
                <a:spcPts val="600"/>
              </a:spcAft>
              <a:buClrTx/>
              <a:buSzTx/>
              <a:tabLst/>
              <a:defRPr/>
            </a:pPr>
            <a:r>
              <a:rPr kumimoji="0" lang="en-US" sz="2800" b="0" i="0" u="none" strike="noStrike" cap="none" spc="0" normalizeH="0" baseline="0" noProof="0" dirty="0" err="1">
                <a:ln>
                  <a:noFill/>
                </a:ln>
                <a:effectLst/>
                <a:uLnTx/>
                <a:uFillTx/>
              </a:rPr>
              <a:t>Ώρ</a:t>
            </a:r>
            <a:r>
              <a:rPr kumimoji="0" lang="en-US" sz="2800" b="0" i="0" u="none" strike="noStrike" cap="none" spc="0" normalizeH="0" baseline="0" noProof="0" dirty="0">
                <a:ln>
                  <a:noFill/>
                </a:ln>
                <a:effectLst/>
                <a:uLnTx/>
                <a:uFillTx/>
              </a:rPr>
              <a:t>α 7 και μισή μ.μ.:</a:t>
            </a:r>
            <a:endParaRPr kumimoji="0" lang="el-GR" sz="2800" b="0" i="0" u="none" strike="noStrike" cap="none" spc="0" normalizeH="0" baseline="0" noProof="0" dirty="0">
              <a:ln>
                <a:noFill/>
              </a:ln>
              <a:effectLst/>
              <a:uLnTx/>
              <a:uFillTx/>
            </a:endParaRPr>
          </a:p>
          <a:p>
            <a:pPr marR="0" lvl="0" algn="just" fontAlgn="auto">
              <a:lnSpc>
                <a:spcPct val="90000"/>
              </a:lnSpc>
              <a:spcBef>
                <a:spcPts val="0"/>
              </a:spcBef>
              <a:spcAft>
                <a:spcPts val="600"/>
              </a:spcAft>
              <a:buClrTx/>
              <a:buSzTx/>
              <a:tabLst/>
              <a:defRPr/>
            </a:pPr>
            <a:r>
              <a:rPr kumimoji="0" lang="en-US" sz="2800" b="0" i="0" u="none" strike="noStrike" cap="none" spc="0" normalizeH="0" baseline="0" noProof="0" dirty="0">
                <a:ln>
                  <a:noFill/>
                </a:ln>
                <a:effectLst/>
                <a:uLnTx/>
                <a:uFillTx/>
              </a:rPr>
              <a:t> Ο </a:t>
            </a:r>
            <a:r>
              <a:rPr kumimoji="0" lang="en-US" sz="2800" b="0" i="0" u="none" strike="noStrike" cap="none" spc="0" normalizeH="0" baseline="0" noProof="0" dirty="0" err="1">
                <a:ln>
                  <a:noFill/>
                </a:ln>
                <a:effectLst/>
                <a:uLnTx/>
                <a:uFillTx/>
              </a:rPr>
              <a:t>δικτάτορ</a:t>
            </a:r>
            <a:r>
              <a:rPr kumimoji="0" lang="en-US" sz="2800" b="0" i="0" u="none" strike="noStrike" cap="none" spc="0" normalizeH="0" baseline="0" noProof="0" dirty="0">
                <a:ln>
                  <a:noFill/>
                </a:ln>
                <a:effectLst/>
                <a:uLnTx/>
                <a:uFillTx/>
              </a:rPr>
              <a:t>ας δίνει διαταγή να χτυπηθεί πρώτα η λαοθάλασσα, που είναι γύρω στο Πολυτεχνείο. Δα</a:t>
            </a:r>
            <a:r>
              <a:rPr kumimoji="0" lang="en-US" sz="2800" b="0" i="0" u="none" strike="noStrike" cap="none" spc="0" normalizeH="0" baseline="0" noProof="0" dirty="0" err="1">
                <a:ln>
                  <a:noFill/>
                </a:ln>
                <a:effectLst/>
                <a:uLnTx/>
                <a:uFillTx/>
              </a:rPr>
              <a:t>κρυγόν</a:t>
            </a:r>
            <a:r>
              <a:rPr kumimoji="0" lang="en-US" sz="2800" b="0" i="0" u="none" strike="noStrike" cap="none" spc="0" normalizeH="0" baseline="0" noProof="0" dirty="0">
                <a:ln>
                  <a:noFill/>
                </a:ln>
                <a:effectLst/>
                <a:uLnTx/>
                <a:uFillTx/>
              </a:rPr>
              <a:t>α πέφτουν συνεχώς και κάνουν αφόρητη την ατμόσφαιρα. </a:t>
            </a:r>
          </a:p>
        </p:txBody>
      </p:sp>
      <p:pic>
        <p:nvPicPr>
          <p:cNvPr id="3" name="Picture 2">
            <a:extLst>
              <a:ext uri="{FF2B5EF4-FFF2-40B4-BE49-F238E27FC236}">
                <a16:creationId xmlns:a16="http://schemas.microsoft.com/office/drawing/2014/main" id="{B768C1D1-F08A-4CB9-A6BC-43149E7E0DB1}"/>
              </a:ext>
            </a:extLst>
          </p:cNvPr>
          <p:cNvPicPr>
            <a:picLocks noChangeAspect="1"/>
          </p:cNvPicPr>
          <p:nvPr/>
        </p:nvPicPr>
        <p:blipFill>
          <a:blip r:embed="rId5"/>
          <a:srcRect r="-1" b="8660"/>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Picture 4">
            <a:extLst>
              <a:ext uri="{FF2B5EF4-FFF2-40B4-BE49-F238E27FC236}">
                <a16:creationId xmlns:a16="http://schemas.microsoft.com/office/drawing/2014/main" id="{5F1A3E8E-B48E-49C0-AA51-5F3230C5CA6D}"/>
              </a:ext>
            </a:extLst>
          </p:cNvPr>
          <p:cNvPicPr>
            <a:picLocks noChangeAspect="1"/>
          </p:cNvPicPr>
          <p:nvPr/>
        </p:nvPicPr>
        <p:blipFill>
          <a:blip r:embed="rId6"/>
          <a:srcRect t="26100" r="8" b="19050"/>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2" name="10.">
            <a:hlinkClick r:id="" action="ppaction://media"/>
            <a:extLst>
              <a:ext uri="{FF2B5EF4-FFF2-40B4-BE49-F238E27FC236}">
                <a16:creationId xmlns:a16="http://schemas.microsoft.com/office/drawing/2014/main" id="{AF4C7A4E-E391-A76B-9159-965A869FBCC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075" y="92075"/>
            <a:ext cx="487363" cy="487363"/>
          </a:xfrm>
          <a:prstGeom prst="rect">
            <a:avLst/>
          </a:prstGeom>
        </p:spPr>
      </p:pic>
    </p:spTree>
    <p:custDataLst>
      <p:tags r:id="rId1"/>
    </p:custDataLst>
    <p:extLst>
      <p:ext uri="{BB962C8B-B14F-4D97-AF65-F5344CB8AC3E}">
        <p14:creationId xmlns:p14="http://schemas.microsoft.com/office/powerpoint/2010/main" val="21932331"/>
      </p:ext>
    </p:extLst>
  </p:cSld>
  <p:clrMapOvr>
    <a:masterClrMapping/>
  </p:clrMapOvr>
  <mc:AlternateContent xmlns:mc="http://schemas.openxmlformats.org/markup-compatibility/2006" xmlns:p14="http://schemas.microsoft.com/office/powerpoint/2010/main">
    <mc:Choice Requires="p14">
      <p:transition spd="slow" p14:dur="2000" advTm="15209"/>
    </mc:Choice>
    <mc:Fallback xmlns="">
      <p:transition spd="slow" advTm="152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92" objId="2"/>
        <p14:stopEvt time="14977"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FD7C39C-A164-4950-9E7C-0277BA17186B}"/>
              </a:ext>
            </a:extLst>
          </p:cNvPr>
          <p:cNvPicPr>
            <a:picLocks noChangeAspect="1"/>
          </p:cNvPicPr>
          <p:nvPr/>
        </p:nvPicPr>
        <p:blipFill>
          <a:blip r:embed="rId5"/>
          <a:srcRect t="27996" r="2" b="31194"/>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3" name="Picture 2">
            <a:extLst>
              <a:ext uri="{FF2B5EF4-FFF2-40B4-BE49-F238E27FC236}">
                <a16:creationId xmlns:a16="http://schemas.microsoft.com/office/drawing/2014/main" id="{182C3A62-D401-40C9-8EB9-B46D167CB672}"/>
              </a:ext>
            </a:extLst>
          </p:cNvPr>
          <p:cNvPicPr>
            <a:picLocks noChangeAspect="1"/>
          </p:cNvPicPr>
          <p:nvPr/>
        </p:nvPicPr>
        <p:blipFill>
          <a:blip r:embed="rId6"/>
          <a:srcRect t="18153" r="-2" b="-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4" name="Freeform: Shape 13">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0" name="Rectangle 1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extBox 6">
            <a:extLst>
              <a:ext uri="{FF2B5EF4-FFF2-40B4-BE49-F238E27FC236}">
                <a16:creationId xmlns:a16="http://schemas.microsoft.com/office/drawing/2014/main" id="{9038EAA5-3CDE-4E4F-A1FA-A5E5F62FEB1D}"/>
              </a:ext>
            </a:extLst>
          </p:cNvPr>
          <p:cNvSpPr txBox="1"/>
          <p:nvPr/>
        </p:nvSpPr>
        <p:spPr>
          <a:xfrm>
            <a:off x="249883" y="97808"/>
            <a:ext cx="4832803" cy="3664351"/>
          </a:xfrm>
          <a:prstGeom prst="rect">
            <a:avLst/>
          </a:prstGeom>
        </p:spPr>
        <p:txBody>
          <a:bodyPr vert="horz" lIns="91440" tIns="45720" rIns="91440" bIns="45720" rtlCol="0">
            <a:normAutofit fontScale="92500" lnSpcReduction="20000"/>
          </a:bodyPr>
          <a:lstStyle/>
          <a:p>
            <a:pPr marL="0" marR="0" lvl="0" indent="-228600" algn="just" fontAlgn="auto">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cap="none" spc="0" normalizeH="0" baseline="0" noProof="0" dirty="0">
              <a:ln>
                <a:noFill/>
              </a:ln>
              <a:effectLst/>
              <a:uLnTx/>
              <a:uFillTx/>
            </a:endParaRPr>
          </a:p>
          <a:p>
            <a:pPr marR="0" lvl="0" algn="just" fontAlgn="auto">
              <a:lnSpc>
                <a:spcPct val="90000"/>
              </a:lnSpc>
              <a:spcBef>
                <a:spcPts val="0"/>
              </a:spcBef>
              <a:spcAft>
                <a:spcPts val="600"/>
              </a:spcAft>
              <a:buClrTx/>
              <a:buSzTx/>
              <a:tabLst/>
              <a:defRPr/>
            </a:pPr>
            <a:r>
              <a:rPr kumimoji="0" lang="en-US" sz="2400" b="0" i="0" u="none" strike="noStrike" cap="none" spc="0" normalizeH="0" baseline="0" noProof="0" dirty="0">
                <a:ln>
                  <a:noFill/>
                </a:ln>
                <a:effectLst/>
                <a:uLnTx/>
                <a:uFillTx/>
              </a:rPr>
              <a:t>Ο λα</a:t>
            </a:r>
            <a:r>
              <a:rPr kumimoji="0" lang="en-US" sz="2400" b="0" i="0" u="none" strike="noStrike" cap="none" spc="0" normalizeH="0" baseline="0" noProof="0" dirty="0" err="1">
                <a:ln>
                  <a:noFill/>
                </a:ln>
                <a:effectLst/>
                <a:uLnTx/>
                <a:uFillTx/>
              </a:rPr>
              <a:t>ός</a:t>
            </a:r>
            <a:r>
              <a:rPr kumimoji="0" lang="en-US" sz="2400" b="0" i="0" u="none" strike="noStrike" cap="none" spc="0" normalizeH="0" baseline="0" noProof="0" dirty="0">
                <a:ln>
                  <a:noFill/>
                </a:ln>
                <a:effectLst/>
                <a:uLnTx/>
                <a:uFillTx/>
              </a:rPr>
              <a:t> α</a:t>
            </a:r>
            <a:r>
              <a:rPr kumimoji="0" lang="en-US" sz="2400" b="0" i="0" u="none" strike="noStrike" cap="none" spc="0" normalizeH="0" baseline="0" noProof="0" dirty="0" err="1">
                <a:ln>
                  <a:noFill/>
                </a:ln>
                <a:effectLst/>
                <a:uLnTx/>
                <a:uFillTx/>
              </a:rPr>
              <a:t>νά</a:t>
            </a:r>
            <a:r>
              <a:rPr kumimoji="0" lang="en-US" sz="2400" b="0" i="0" u="none" strike="noStrike" cap="none" spc="0" normalizeH="0" baseline="0" noProof="0" dirty="0">
                <a:ln>
                  <a:noFill/>
                </a:ln>
                <a:effectLst/>
                <a:uLnTx/>
                <a:uFillTx/>
              </a:rPr>
              <a:t>βει φωτιές και τα εξουδετερώνει. </a:t>
            </a:r>
            <a:r>
              <a:rPr kumimoji="0" lang="en-US" sz="2400" b="0" i="0" u="none" strike="noStrike" cap="none" spc="0" normalizeH="0" baseline="0" noProof="0" dirty="0" err="1">
                <a:ln>
                  <a:noFill/>
                </a:ln>
                <a:effectLst/>
                <a:uLnTx/>
                <a:uFillTx/>
              </a:rPr>
              <a:t>Τώρ</a:t>
            </a:r>
            <a:r>
              <a:rPr kumimoji="0" lang="en-US" sz="2400" b="0" i="0" u="none" strike="noStrike" cap="none" spc="0" normalizeH="0" baseline="0" noProof="0" dirty="0">
                <a:ln>
                  <a:noFill/>
                </a:ln>
                <a:effectLst/>
                <a:uLnTx/>
                <a:uFillTx/>
              </a:rPr>
              <a:t>α σφυρίζουν σφαίρες και οι πρώτοι νεκροί πέφτουν μέσα και έξω από το Πολυτεχνείο. Ο λα</a:t>
            </a:r>
            <a:r>
              <a:rPr kumimoji="0" lang="en-US" sz="2400" b="0" i="0" u="none" strike="noStrike" cap="none" spc="0" normalizeH="0" baseline="0" noProof="0" dirty="0" err="1">
                <a:ln>
                  <a:noFill/>
                </a:ln>
                <a:effectLst/>
                <a:uLnTx/>
                <a:uFillTx/>
              </a:rPr>
              <a:t>ός</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στήνει</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οδοφράγμ</a:t>
            </a:r>
            <a:r>
              <a:rPr kumimoji="0" lang="en-US" sz="2400" b="0" i="0" u="none" strike="noStrike" cap="none" spc="0" normalizeH="0" baseline="0" noProof="0" dirty="0">
                <a:ln>
                  <a:noFill/>
                </a:ln>
                <a:effectLst/>
                <a:uLnTx/>
                <a:uFillTx/>
              </a:rPr>
              <a:t>ατα, δεν υποχωρεί, παλεύει άοπλος, παραμένει στη θέση του.</a:t>
            </a:r>
          </a:p>
          <a:p>
            <a:pPr marL="0" marR="0" lvl="0" indent="-228600" algn="just" fontAlgn="auto">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cap="none" spc="0" normalizeH="0" baseline="0" noProof="0" dirty="0">
              <a:ln>
                <a:noFill/>
              </a:ln>
              <a:effectLst/>
              <a:uLnTx/>
              <a:uFillTx/>
            </a:endParaRPr>
          </a:p>
          <a:p>
            <a:pPr marR="0" lvl="0" algn="just" fontAlgn="auto">
              <a:lnSpc>
                <a:spcPct val="90000"/>
              </a:lnSpc>
              <a:spcBef>
                <a:spcPts val="0"/>
              </a:spcBef>
              <a:spcAft>
                <a:spcPts val="600"/>
              </a:spcAft>
              <a:buClrTx/>
              <a:buSzTx/>
              <a:tabLst/>
              <a:defRPr/>
            </a:pPr>
            <a:r>
              <a:rPr kumimoji="0" lang="en-US" sz="2400" b="0" i="0" u="none" strike="noStrike" cap="none" spc="0" normalizeH="0" baseline="0" noProof="0" dirty="0" err="1">
                <a:ln>
                  <a:noFill/>
                </a:ln>
                <a:effectLst/>
                <a:uLnTx/>
                <a:uFillTx/>
              </a:rPr>
              <a:t>Ώρ</a:t>
            </a:r>
            <a:r>
              <a:rPr kumimoji="0" lang="en-US" sz="2400" b="0" i="0" u="none" strike="noStrike" cap="none" spc="0" normalizeH="0" baseline="0" noProof="0" dirty="0">
                <a:ln>
                  <a:noFill/>
                </a:ln>
                <a:effectLst/>
                <a:uLnTx/>
                <a:uFillTx/>
              </a:rPr>
              <a:t>α 12 </a:t>
            </a:r>
            <a:r>
              <a:rPr lang="en-US" sz="2400" dirty="0"/>
              <a:t>τα </a:t>
            </a:r>
            <a:r>
              <a:rPr lang="en-US" sz="2400" dirty="0" err="1"/>
              <a:t>μεσάνυχτ</a:t>
            </a:r>
            <a:r>
              <a:rPr lang="en-US" sz="2400" dirty="0"/>
              <a:t>α:</a:t>
            </a:r>
            <a:r>
              <a:rPr kumimoji="0" lang="en-US" sz="2400" b="0" i="0" u="none" strike="noStrike" cap="none" spc="0" normalizeH="0" baseline="0" noProof="0" dirty="0">
                <a:ln>
                  <a:noFill/>
                </a:ln>
                <a:effectLst/>
                <a:uLnTx/>
                <a:uFillTx/>
              </a:rPr>
              <a:t> μπα</a:t>
            </a:r>
            <a:r>
              <a:rPr kumimoji="0" lang="en-US" sz="2400" b="0" i="0" u="none" strike="noStrike" cap="none" spc="0" normalizeH="0" baseline="0" noProof="0" dirty="0" err="1">
                <a:ln>
                  <a:noFill/>
                </a:ln>
                <a:effectLst/>
                <a:uLnTx/>
                <a:uFillTx/>
              </a:rPr>
              <a:t>ίνει</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στην</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Αθήν</a:t>
            </a:r>
            <a:r>
              <a:rPr kumimoji="0" lang="en-US" sz="2400" b="0" i="0" u="none" strike="noStrike" cap="none" spc="0" normalizeH="0" baseline="0" noProof="0" dirty="0">
                <a:ln>
                  <a:noFill/>
                </a:ln>
                <a:effectLst/>
                <a:uLnTx/>
                <a:uFillTx/>
              </a:rPr>
              <a:t>α στρατός. Τα τα</a:t>
            </a:r>
            <a:r>
              <a:rPr kumimoji="0" lang="en-US" sz="2400" b="0" i="0" u="none" strike="noStrike" cap="none" spc="0" normalizeH="0" baseline="0" noProof="0" dirty="0" err="1">
                <a:ln>
                  <a:noFill/>
                </a:ln>
                <a:effectLst/>
                <a:uLnTx/>
                <a:uFillTx/>
              </a:rPr>
              <a:t>νκς</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έχουν</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ζώσει</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το</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Πολυτεχνείο</a:t>
            </a:r>
            <a:r>
              <a:rPr kumimoji="0" lang="en-US" sz="2400" b="0" i="0" u="none" strike="noStrike" cap="none" spc="0" normalizeH="0" baseline="0" noProof="0" dirty="0">
                <a:ln>
                  <a:noFill/>
                </a:ln>
                <a:effectLst/>
                <a:uLnTx/>
                <a:uFillTx/>
              </a:rPr>
              <a:t> και τα </a:t>
            </a:r>
            <a:r>
              <a:rPr kumimoji="0" lang="en-US" sz="2400" b="0" i="0" u="none" strike="noStrike" cap="none" spc="0" normalizeH="0" baseline="0" noProof="0" dirty="0" err="1">
                <a:ln>
                  <a:noFill/>
                </a:ln>
                <a:effectLst/>
                <a:uLnTx/>
                <a:uFillTx/>
              </a:rPr>
              <a:t>μεγάφων</a:t>
            </a:r>
            <a:r>
              <a:rPr kumimoji="0" lang="en-US" sz="2400" b="0" i="0" u="none" strike="noStrike" cap="none" spc="0" normalizeH="0" baseline="0" noProof="0" dirty="0">
                <a:ln>
                  <a:noFill/>
                </a:ln>
                <a:effectLst/>
                <a:uLnTx/>
                <a:uFillTx/>
              </a:rPr>
              <a:t>α μεταδίδουν… </a:t>
            </a:r>
          </a:p>
        </p:txBody>
      </p:sp>
      <p:pic>
        <p:nvPicPr>
          <p:cNvPr id="4" name="11.">
            <a:hlinkClick r:id="" action="ppaction://media"/>
            <a:extLst>
              <a:ext uri="{FF2B5EF4-FFF2-40B4-BE49-F238E27FC236}">
                <a16:creationId xmlns:a16="http://schemas.microsoft.com/office/drawing/2014/main" id="{D43AC3AE-658B-FDAC-3713-861D1BD98B7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710469" y="5469346"/>
            <a:ext cx="487363" cy="487363"/>
          </a:xfrm>
          <a:prstGeom prst="rect">
            <a:avLst/>
          </a:prstGeom>
        </p:spPr>
      </p:pic>
    </p:spTree>
    <p:custDataLst>
      <p:tags r:id="rId1"/>
    </p:custDataLst>
    <p:extLst>
      <p:ext uri="{BB962C8B-B14F-4D97-AF65-F5344CB8AC3E}">
        <p14:creationId xmlns:p14="http://schemas.microsoft.com/office/powerpoint/2010/main" val="3143853080"/>
      </p:ext>
    </p:extLst>
  </p:cSld>
  <p:clrMapOvr>
    <a:masterClrMapping/>
  </p:clrMapOvr>
  <mc:AlternateContent xmlns:mc="http://schemas.openxmlformats.org/markup-compatibility/2006" xmlns:p14="http://schemas.microsoft.com/office/powerpoint/2010/main">
    <mc:Choice Requires="p14">
      <p:transition spd="slow" p14:dur="2000" advTm="24581"/>
    </mc:Choice>
    <mc:Fallback xmlns="">
      <p:transition spd="slow" advTm="245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905" objId="4"/>
        <p14:stopEvt time="24581"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t5s.com-Αδέλφια μας στρατιώτες-(480p)">
            <a:hlinkClick r:id="" action="ppaction://media"/>
            <a:extLst>
              <a:ext uri="{FF2B5EF4-FFF2-40B4-BE49-F238E27FC236}">
                <a16:creationId xmlns:a16="http://schemas.microsoft.com/office/drawing/2014/main" id="{8BAF33E2-70A0-46FB-8B8B-ED1E5FDD6471}"/>
              </a:ext>
            </a:extLst>
          </p:cNvPr>
          <p:cNvPicPr>
            <a:picLocks noChangeAspect="1"/>
          </p:cNvPicPr>
          <p:nvPr>
            <a:videoFile r:link="rId1"/>
            <p:extLst>
              <p:ext uri="{DAA4B4D4-6D71-4841-9C94-3DE7FCFB9230}">
                <p14:media xmlns:p14="http://schemas.microsoft.com/office/powerpoint/2010/main" r:embed="rId2">
                  <p14:trim st="4150"/>
                </p14:media>
              </p:ext>
            </p:extLst>
          </p:nvPr>
        </p:nvPicPr>
        <p:blipFill>
          <a:blip r:embed="rId4"/>
          <a:stretch>
            <a:fillRect/>
          </a:stretch>
        </p:blipFill>
        <p:spPr>
          <a:xfrm>
            <a:off x="0" y="3103"/>
            <a:ext cx="12191999" cy="6826969"/>
          </a:xfrm>
          <a:prstGeom prst="rect">
            <a:avLst/>
          </a:prstGeom>
        </p:spPr>
      </p:pic>
    </p:spTree>
    <p:extLst>
      <p:ext uri="{BB962C8B-B14F-4D97-AF65-F5344CB8AC3E}">
        <p14:creationId xmlns:p14="http://schemas.microsoft.com/office/powerpoint/2010/main" val="3193176155"/>
      </p:ext>
    </p:extLst>
  </p:cSld>
  <p:clrMapOvr>
    <a:masterClrMapping/>
  </p:clrMapOvr>
  <mc:AlternateContent xmlns:mc="http://schemas.openxmlformats.org/markup-compatibility/2006" xmlns:p14="http://schemas.microsoft.com/office/powerpoint/2010/main">
    <mc:Choice Requires="p14">
      <p:transition spd="slow" p14:dur="2000" advTm="54096"/>
    </mc:Choice>
    <mc:Fallback xmlns="">
      <p:transition spd="slow" advTm="54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29" objId="4"/>
        <p14:stopEvt time="54096"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038EAA5-3CDE-4E4F-A1FA-A5E5F62FEB1D}"/>
              </a:ext>
            </a:extLst>
          </p:cNvPr>
          <p:cNvSpPr txBox="1"/>
          <p:nvPr/>
        </p:nvSpPr>
        <p:spPr>
          <a:xfrm>
            <a:off x="434291" y="1756664"/>
            <a:ext cx="4818888" cy="3547872"/>
          </a:xfrm>
          <a:prstGeom prst="rect">
            <a:avLst/>
          </a:prstGeom>
        </p:spPr>
        <p:txBody>
          <a:bodyPr vert="horz" lIns="91440" tIns="45720" rIns="91440" bIns="45720" rtlCol="0" anchor="t">
            <a:normAutofit fontScale="92500" lnSpcReduction="20000"/>
          </a:bodyPr>
          <a:lstStyle/>
          <a:p>
            <a:pPr marR="0" lvl="0" algn="just" fontAlgn="auto">
              <a:lnSpc>
                <a:spcPct val="90000"/>
              </a:lnSpc>
              <a:spcBef>
                <a:spcPts val="0"/>
              </a:spcBef>
              <a:spcAft>
                <a:spcPts val="600"/>
              </a:spcAft>
              <a:buClrTx/>
              <a:buSzTx/>
              <a:tabLst/>
              <a:defRPr/>
            </a:pPr>
            <a:r>
              <a:rPr kumimoji="0" lang="en-US" sz="2800" b="0" i="0" u="sng" strike="noStrike" cap="none" spc="0" normalizeH="0" baseline="0" noProof="0" dirty="0">
                <a:ln>
                  <a:noFill/>
                </a:ln>
                <a:effectLst/>
                <a:uLnTx/>
                <a:uFillTx/>
              </a:rPr>
              <a:t>17 </a:t>
            </a:r>
            <a:r>
              <a:rPr kumimoji="0" lang="en-US" sz="2800" b="0" i="0" u="sng" strike="noStrike" cap="none" spc="0" normalizeH="0" baseline="0" noProof="0" dirty="0" err="1">
                <a:ln>
                  <a:noFill/>
                </a:ln>
                <a:effectLst/>
                <a:uLnTx/>
                <a:uFillTx/>
              </a:rPr>
              <a:t>Νοέμ</a:t>
            </a:r>
            <a:r>
              <a:rPr kumimoji="0" lang="en-US" sz="2800" b="0" i="0" u="sng" strike="noStrike" cap="none" spc="0" normalizeH="0" baseline="0" noProof="0" dirty="0">
                <a:ln>
                  <a:noFill/>
                </a:ln>
                <a:effectLst/>
                <a:uLnTx/>
                <a:uFillTx/>
              </a:rPr>
              <a:t>βρη 1973</a:t>
            </a:r>
          </a:p>
          <a:p>
            <a:pPr marL="0" marR="0" lvl="0" indent="-228600" algn="just" fontAlgn="auto">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cap="none" spc="0" normalizeH="0" baseline="0" noProof="0" dirty="0">
              <a:ln>
                <a:noFill/>
              </a:ln>
              <a:effectLst/>
              <a:uLnTx/>
              <a:uFillTx/>
            </a:endParaRPr>
          </a:p>
          <a:p>
            <a:pPr marR="0" lvl="0" algn="just" fontAlgn="auto">
              <a:lnSpc>
                <a:spcPct val="90000"/>
              </a:lnSpc>
              <a:spcBef>
                <a:spcPts val="0"/>
              </a:spcBef>
              <a:spcAft>
                <a:spcPts val="600"/>
              </a:spcAft>
              <a:buClrTx/>
              <a:buSzTx/>
              <a:tabLst/>
              <a:defRPr/>
            </a:pPr>
            <a:r>
              <a:rPr kumimoji="0" lang="en-US" sz="2800" b="0" i="0" u="none" strike="noStrike" cap="none" spc="0" normalizeH="0" baseline="0" noProof="0" dirty="0" err="1">
                <a:ln>
                  <a:noFill/>
                </a:ln>
                <a:effectLst/>
                <a:uLnTx/>
                <a:uFillTx/>
              </a:rPr>
              <a:t>Ώρ</a:t>
            </a:r>
            <a:r>
              <a:rPr kumimoji="0" lang="en-US" sz="2800" b="0" i="0" u="none" strike="noStrike" cap="none" spc="0" normalizeH="0" baseline="0" noProof="0" dirty="0">
                <a:ln>
                  <a:noFill/>
                </a:ln>
                <a:effectLst/>
                <a:uLnTx/>
                <a:uFillTx/>
              </a:rPr>
              <a:t>α 3 πρωινή:</a:t>
            </a:r>
            <a:endParaRPr kumimoji="0" lang="el-GR" sz="2800" b="0" i="0" u="none" strike="noStrike" cap="none" spc="0" normalizeH="0" baseline="0" noProof="0" dirty="0">
              <a:ln>
                <a:noFill/>
              </a:ln>
              <a:effectLst/>
              <a:uLnTx/>
              <a:uFillTx/>
            </a:endParaRPr>
          </a:p>
          <a:p>
            <a:pPr marR="0" lvl="0" algn="just" fontAlgn="auto">
              <a:lnSpc>
                <a:spcPct val="90000"/>
              </a:lnSpc>
              <a:spcBef>
                <a:spcPts val="0"/>
              </a:spcBef>
              <a:spcAft>
                <a:spcPts val="600"/>
              </a:spcAft>
              <a:buClrTx/>
              <a:buSzTx/>
              <a:tabLst/>
              <a:defRPr/>
            </a:pPr>
            <a:r>
              <a:rPr kumimoji="0" lang="en-US" sz="2800" b="0" i="0" u="none" strike="noStrike" cap="none" spc="0" normalizeH="0" baseline="0" noProof="0" dirty="0">
                <a:ln>
                  <a:noFill/>
                </a:ln>
                <a:effectLst/>
                <a:uLnTx/>
                <a:uFillTx/>
              </a:rPr>
              <a:t> </a:t>
            </a:r>
            <a:r>
              <a:rPr kumimoji="0" lang="en-US" sz="2800" b="0" i="0" u="none" strike="noStrike" cap="none" spc="0" normalizeH="0" baseline="0" noProof="0" dirty="0" err="1">
                <a:ln>
                  <a:noFill/>
                </a:ln>
                <a:effectLst/>
                <a:uLnTx/>
                <a:uFillTx/>
              </a:rPr>
              <a:t>Έν</a:t>
            </a:r>
            <a:r>
              <a:rPr kumimoji="0" lang="en-US" sz="2800" b="0" i="0" u="none" strike="noStrike" cap="none" spc="0" normalizeH="0" baseline="0" noProof="0" dirty="0">
                <a:ln>
                  <a:noFill/>
                </a:ln>
                <a:effectLst/>
                <a:uLnTx/>
                <a:uFillTx/>
              </a:rPr>
              <a:t>α τανκ γκρεμίζει τη σιδερένια πόρτα του Πολυτεχνείου κι ας είναι στα κιγκλιδώματα φοιτητές. </a:t>
            </a:r>
            <a:r>
              <a:rPr kumimoji="0" lang="en-US" sz="2800" b="0" i="0" u="none" strike="noStrike" cap="none" spc="0" normalizeH="0" baseline="0" noProof="0" dirty="0" err="1">
                <a:ln>
                  <a:noFill/>
                </a:ln>
                <a:effectLst/>
                <a:uLnTx/>
                <a:uFillTx/>
              </a:rPr>
              <a:t>Ρίχνοντ</a:t>
            </a:r>
            <a:r>
              <a:rPr kumimoji="0" lang="en-US" sz="2800" b="0" i="0" u="none" strike="noStrike" cap="none" spc="0" normalizeH="0" baseline="0" noProof="0" dirty="0">
                <a:ln>
                  <a:noFill/>
                </a:ln>
                <a:effectLst/>
                <a:uLnTx/>
                <a:uFillTx/>
              </a:rPr>
              <a:t>αι </a:t>
            </a:r>
            <a:r>
              <a:rPr lang="el-GR" sz="2800" dirty="0"/>
              <a:t>πυροβολισμοί</a:t>
            </a:r>
            <a:r>
              <a:rPr kumimoji="0" lang="en-US" sz="2800" b="0" i="0" u="none" strike="noStrike" cap="none" spc="0" normalizeH="0" baseline="0" noProof="0" dirty="0">
                <a:ln>
                  <a:noFill/>
                </a:ln>
                <a:effectLst/>
                <a:uLnTx/>
                <a:uFillTx/>
              </a:rPr>
              <a:t>. </a:t>
            </a:r>
            <a:r>
              <a:rPr kumimoji="0" lang="en-US" sz="2800" b="0" i="0" u="none" strike="noStrike" cap="none" spc="0" normalizeH="0" baseline="0" noProof="0" dirty="0" err="1">
                <a:ln>
                  <a:noFill/>
                </a:ln>
                <a:effectLst/>
                <a:uLnTx/>
                <a:uFillTx/>
              </a:rPr>
              <a:t>Στρ</a:t>
            </a:r>
            <a:r>
              <a:rPr kumimoji="0" lang="en-US" sz="2800" b="0" i="0" u="none" strike="noStrike" cap="none" spc="0" normalizeH="0" baseline="0" noProof="0" dirty="0">
                <a:ln>
                  <a:noFill/>
                </a:ln>
                <a:effectLst/>
                <a:uLnTx/>
                <a:uFillTx/>
              </a:rPr>
              <a:t>ατός και αστυνομικοί μπαίνουν στο προαύλιο. </a:t>
            </a:r>
            <a:r>
              <a:rPr kumimoji="0" lang="en-US" sz="2800" b="0" i="0" u="none" strike="noStrike" cap="none" spc="0" normalizeH="0" baseline="0" noProof="0" dirty="0" err="1">
                <a:ln>
                  <a:noFill/>
                </a:ln>
                <a:effectLst/>
                <a:uLnTx/>
                <a:uFillTx/>
              </a:rPr>
              <a:t>Οι</a:t>
            </a:r>
            <a:r>
              <a:rPr kumimoji="0" lang="en-US" sz="2800" b="0" i="0" u="none" strike="noStrike" cap="none" spc="0" normalizeH="0" baseline="0" noProof="0" dirty="0">
                <a:ln>
                  <a:noFill/>
                </a:ln>
                <a:effectLst/>
                <a:uLnTx/>
                <a:uFillTx/>
              </a:rPr>
              <a:t> </a:t>
            </a:r>
            <a:r>
              <a:rPr kumimoji="0" lang="en-US" sz="2800" b="0" i="0" u="none" strike="noStrike" cap="none" spc="0" normalizeH="0" baseline="0" noProof="0" dirty="0" err="1">
                <a:ln>
                  <a:noFill/>
                </a:ln>
                <a:effectLst/>
                <a:uLnTx/>
                <a:uFillTx/>
              </a:rPr>
              <a:t>φοιτητές</a:t>
            </a:r>
            <a:r>
              <a:rPr kumimoji="0" lang="en-US" sz="2800" b="0" i="0" u="none" strike="noStrike" cap="none" spc="0" normalizeH="0" baseline="0" noProof="0" dirty="0">
                <a:ln>
                  <a:noFill/>
                </a:ln>
                <a:effectLst/>
                <a:uLnTx/>
                <a:uFillTx/>
              </a:rPr>
              <a:t> π</a:t>
            </a:r>
            <a:r>
              <a:rPr kumimoji="0" lang="en-US" sz="2800" b="0" i="0" u="none" strike="noStrike" cap="none" spc="0" normalizeH="0" baseline="0" noProof="0" dirty="0" err="1">
                <a:ln>
                  <a:noFill/>
                </a:ln>
                <a:effectLst/>
                <a:uLnTx/>
                <a:uFillTx/>
              </a:rPr>
              <a:t>ροσ</a:t>
            </a:r>
            <a:r>
              <a:rPr kumimoji="0" lang="en-US" sz="2800" b="0" i="0" u="none" strike="noStrike" cap="none" spc="0" normalizeH="0" baseline="0" noProof="0" dirty="0">
                <a:ln>
                  <a:noFill/>
                </a:ln>
                <a:effectLst/>
                <a:uLnTx/>
                <a:uFillTx/>
              </a:rPr>
              <a:t>παθούν να φύγουν, αλλά δέχονται άγριες επιθέσεις. </a:t>
            </a:r>
          </a:p>
        </p:txBody>
      </p:sp>
      <p:pic>
        <p:nvPicPr>
          <p:cNvPr id="3" name="Picture 2">
            <a:extLst>
              <a:ext uri="{FF2B5EF4-FFF2-40B4-BE49-F238E27FC236}">
                <a16:creationId xmlns:a16="http://schemas.microsoft.com/office/drawing/2014/main" id="{F6AF30FA-384D-4078-B968-1217D085D4F2}"/>
              </a:ext>
            </a:extLst>
          </p:cNvPr>
          <p:cNvPicPr>
            <a:picLocks noChangeAspect="1"/>
          </p:cNvPicPr>
          <p:nvPr/>
        </p:nvPicPr>
        <p:blipFill>
          <a:blip r:embed="rId5"/>
          <a:stretch>
            <a:fillRect/>
          </a:stretch>
        </p:blipFill>
        <p:spPr>
          <a:xfrm>
            <a:off x="6827482" y="640080"/>
            <a:ext cx="4002100" cy="5577840"/>
          </a:xfrm>
          <a:prstGeom prst="rect">
            <a:avLst/>
          </a:prstGeom>
        </p:spPr>
      </p:pic>
      <p:pic>
        <p:nvPicPr>
          <p:cNvPr id="2" name="12.">
            <a:hlinkClick r:id="" action="ppaction://media"/>
            <a:extLst>
              <a:ext uri="{FF2B5EF4-FFF2-40B4-BE49-F238E27FC236}">
                <a16:creationId xmlns:a16="http://schemas.microsoft.com/office/drawing/2014/main" id="{55126407-0405-578E-38EE-C2104594354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075" y="92075"/>
            <a:ext cx="487363" cy="487363"/>
          </a:xfrm>
          <a:prstGeom prst="rect">
            <a:avLst/>
          </a:prstGeom>
        </p:spPr>
      </p:pic>
    </p:spTree>
    <p:custDataLst>
      <p:tags r:id="rId1"/>
    </p:custDataLst>
    <p:extLst>
      <p:ext uri="{BB962C8B-B14F-4D97-AF65-F5344CB8AC3E}">
        <p14:creationId xmlns:p14="http://schemas.microsoft.com/office/powerpoint/2010/main" val="171040606"/>
      </p:ext>
    </p:extLst>
  </p:cSld>
  <p:clrMapOvr>
    <a:masterClrMapping/>
  </p:clrMapOvr>
  <mc:AlternateContent xmlns:mc="http://schemas.openxmlformats.org/markup-compatibility/2006" xmlns:p14="http://schemas.microsoft.com/office/powerpoint/2010/main">
    <mc:Choice Requires="p14">
      <p:transition spd="slow" p14:dur="2000" advTm="24010"/>
    </mc:Choice>
    <mc:Fallback xmlns="">
      <p:transition spd="slow" advTm="240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789" objId="2"/>
        <p14:stopEvt time="23891"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21356E8-7CEC-4825-BD20-8D03684B646B}"/>
              </a:ext>
            </a:extLst>
          </p:cNvPr>
          <p:cNvPicPr>
            <a:picLocks noChangeAspect="1"/>
          </p:cNvPicPr>
          <p:nvPr/>
        </p:nvPicPr>
        <p:blipFill>
          <a:blip r:embed="rId7"/>
          <a:srcRect l="25665" r="18993" b="-1"/>
          <a:stretch/>
        </p:blipFill>
        <p:spPr>
          <a:xfrm>
            <a:off x="0" y="10"/>
            <a:ext cx="6367274"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4CB7095-6805-4254-8B59-F65B8AD27C28}"/>
              </a:ext>
            </a:extLst>
          </p:cNvPr>
          <p:cNvSpPr txBox="1"/>
          <p:nvPr/>
        </p:nvSpPr>
        <p:spPr>
          <a:xfrm>
            <a:off x="6370320" y="335280"/>
            <a:ext cx="5443219" cy="5933123"/>
          </a:xfrm>
          <a:prstGeom prst="rect">
            <a:avLst/>
          </a:prstGeom>
        </p:spPr>
        <p:txBody>
          <a:bodyPr vert="horz" lIns="91440" tIns="45720" rIns="91440" bIns="45720" rtlCol="0">
            <a:normAutofit/>
          </a:bodyPr>
          <a:lstStyle/>
          <a:p>
            <a:endParaRPr lang="el-GR" sz="2000" dirty="0"/>
          </a:p>
          <a:p>
            <a:pPr algn="just"/>
            <a:r>
              <a:rPr lang="el-GR" sz="2000" dirty="0"/>
              <a:t>«Εδώ Πολυτεχνείο, εδώ Πολυτεχνείο!»</a:t>
            </a:r>
          </a:p>
          <a:p>
            <a:pPr algn="just"/>
            <a:r>
              <a:rPr lang="el-GR" sz="2000" dirty="0"/>
              <a:t>Αυτή η φωνή που τρέμει στον αέρα,</a:t>
            </a:r>
          </a:p>
          <a:p>
            <a:pPr algn="just"/>
            <a:r>
              <a:rPr lang="el-GR" sz="2000" dirty="0"/>
              <a:t>δεν σου ΄</a:t>
            </a:r>
            <a:r>
              <a:rPr lang="el-GR" sz="2000" dirty="0" err="1"/>
              <a:t>στειλε</a:t>
            </a:r>
            <a:r>
              <a:rPr lang="el-GR" sz="2000" dirty="0"/>
              <a:t> ένα μήνυμα μητέρα,</a:t>
            </a:r>
          </a:p>
          <a:p>
            <a:pPr algn="just"/>
            <a:r>
              <a:rPr lang="el-GR" sz="2000" dirty="0"/>
              <a:t>αυτή η φωνή δεν ήτανε του γιου σου,</a:t>
            </a:r>
          </a:p>
          <a:p>
            <a:pPr algn="just"/>
            <a:r>
              <a:rPr lang="el-GR" sz="2000" dirty="0"/>
              <a:t>ήταν φωνές χιλιάδες του λαού σου».</a:t>
            </a:r>
          </a:p>
          <a:p>
            <a:pPr algn="just"/>
            <a:endParaRPr lang="el-GR" sz="2000" dirty="0"/>
          </a:p>
          <a:p>
            <a:pPr algn="just"/>
            <a:r>
              <a:rPr lang="el-GR" sz="2000" dirty="0"/>
              <a:t>«Εδώ Πολυτεχνείο, εδώ Πολυτεχνείο!»</a:t>
            </a:r>
          </a:p>
          <a:p>
            <a:pPr algn="just"/>
            <a:r>
              <a:rPr lang="el-GR" sz="2000" dirty="0"/>
              <a:t>Γραμμένα μένουν τα ονόματα στο αρχείο,</a:t>
            </a:r>
          </a:p>
          <a:p>
            <a:pPr algn="just"/>
            <a:r>
              <a:rPr lang="el-GR" sz="2000" dirty="0"/>
              <a:t>δεν αναφέρονται οι νεκροί που είναι στο ψυγείο,</a:t>
            </a:r>
          </a:p>
          <a:p>
            <a:pPr algn="just"/>
            <a:r>
              <a:rPr lang="el-GR" sz="2000" dirty="0"/>
              <a:t>λένε πως είναι τέσσερις κι είναι εκατό οι μανάδες,</a:t>
            </a:r>
          </a:p>
          <a:p>
            <a:pPr algn="just"/>
            <a:r>
              <a:rPr lang="el-GR" sz="2000" dirty="0"/>
              <a:t>πρώτα σκοτώθηκε η φωνή και σώπασαν χιλιάδες.</a:t>
            </a:r>
          </a:p>
          <a:p>
            <a:endParaRPr lang="el-GR" sz="2000" dirty="0"/>
          </a:p>
          <a:p>
            <a:pPr algn="r"/>
            <a:r>
              <a:rPr lang="el-GR" sz="2000" i="1" dirty="0"/>
              <a:t>1050 Χιλιόκυκλοι</a:t>
            </a:r>
            <a:r>
              <a:rPr lang="el-GR" sz="2000" dirty="0"/>
              <a:t>, Κωστούλα Μητροπούλου</a:t>
            </a:r>
          </a:p>
          <a:p>
            <a:endParaRPr lang="el-GR" sz="2000" dirty="0"/>
          </a:p>
        </p:txBody>
      </p:sp>
      <p:sp>
        <p:nvSpPr>
          <p:cNvPr id="4" name="TextBox 3">
            <a:extLst>
              <a:ext uri="{FF2B5EF4-FFF2-40B4-BE49-F238E27FC236}">
                <a16:creationId xmlns:a16="http://schemas.microsoft.com/office/drawing/2014/main" id="{54282924-8C82-777A-C08E-1404F0F9A388}"/>
              </a:ext>
            </a:extLst>
          </p:cNvPr>
          <p:cNvSpPr txBox="1"/>
          <p:nvPr/>
        </p:nvSpPr>
        <p:spPr>
          <a:xfrm>
            <a:off x="2987040" y="-34532857"/>
            <a:ext cx="8534400" cy="1200329"/>
          </a:xfrm>
          <a:prstGeom prst="rect">
            <a:avLst/>
          </a:prstGeom>
          <a:noFill/>
        </p:spPr>
        <p:txBody>
          <a:bodyPr wrap="square">
            <a:spAutoFit/>
          </a:bodyPr>
          <a:lstStyle/>
          <a:p>
            <a:r>
              <a:rPr lang="el-GR"/>
              <a:t> </a:t>
            </a:r>
          </a:p>
          <a:p>
            <a:endParaRPr lang="el-GR"/>
          </a:p>
          <a:p>
            <a:endParaRPr lang="el-GR"/>
          </a:p>
          <a:p>
            <a:endParaRPr lang="el-GR" dirty="0"/>
          </a:p>
        </p:txBody>
      </p:sp>
      <p:pic>
        <p:nvPicPr>
          <p:cNvPr id="2" name="Αλέξανδρος 1">
            <a:hlinkClick r:id="" action="ppaction://media"/>
            <a:extLst>
              <a:ext uri="{FF2B5EF4-FFF2-40B4-BE49-F238E27FC236}">
                <a16:creationId xmlns:a16="http://schemas.microsoft.com/office/drawing/2014/main" id="{89B93949-CC83-3757-4747-A8ED583C6F9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034431" y="4731795"/>
            <a:ext cx="487363" cy="487363"/>
          </a:xfrm>
          <a:prstGeom prst="rect">
            <a:avLst/>
          </a:prstGeom>
        </p:spPr>
      </p:pic>
      <p:pic>
        <p:nvPicPr>
          <p:cNvPr id="6" name="Μυροφόρα">
            <a:hlinkClick r:id="" action="ppaction://media"/>
            <a:extLst>
              <a:ext uri="{FF2B5EF4-FFF2-40B4-BE49-F238E27FC236}">
                <a16:creationId xmlns:a16="http://schemas.microsoft.com/office/drawing/2014/main" id="{1C8A6C26-B6CB-8496-5018-0BD44EB9F586}"/>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9023350" y="5832157"/>
            <a:ext cx="487363" cy="487363"/>
          </a:xfrm>
          <a:prstGeom prst="rect">
            <a:avLst/>
          </a:prstGeom>
        </p:spPr>
      </p:pic>
    </p:spTree>
    <p:custDataLst>
      <p:tags r:id="rId1"/>
    </p:custDataLst>
    <p:extLst>
      <p:ext uri="{BB962C8B-B14F-4D97-AF65-F5344CB8AC3E}">
        <p14:creationId xmlns:p14="http://schemas.microsoft.com/office/powerpoint/2010/main" val="1708359025"/>
      </p:ext>
    </p:extLst>
  </p:cSld>
  <p:clrMapOvr>
    <a:masterClrMapping/>
  </p:clrMapOvr>
  <mc:AlternateContent xmlns:mc="http://schemas.openxmlformats.org/markup-compatibility/2006" xmlns:p14="http://schemas.microsoft.com/office/powerpoint/2010/main">
    <mc:Choice Requires="p14">
      <p:transition spd="slow" p14:dur="2000" advTm="34637"/>
    </mc:Choice>
    <mc:Fallback xmlns="">
      <p:transition spd="slow" advTm="346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4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8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652" objId="2"/>
        <p14:stopEvt time="15118" objId="2"/>
        <p14:playEvt time="15815" objId="6"/>
        <p14:stopEvt time="33642" objId="6"/>
        <p14:playEvt time="33714" objId="6"/>
        <p14:stopEvt time="34637" objId="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Προσκύνημα  - Νίκος Δημητράτος HD 720p (1)">
            <a:hlinkClick r:id="" action="ppaction://media"/>
            <a:extLst>
              <a:ext uri="{FF2B5EF4-FFF2-40B4-BE49-F238E27FC236}">
                <a16:creationId xmlns:a16="http://schemas.microsoft.com/office/drawing/2014/main" id="{8A5DDD1E-6D28-E270-ABD8-DB776414E290}"/>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92074" y="92074"/>
            <a:ext cx="12008486" cy="6343293"/>
          </a:xfrm>
          <a:prstGeom prst="rect">
            <a:avLst/>
          </a:prstGeom>
        </p:spPr>
      </p:pic>
    </p:spTree>
    <p:custDataLst>
      <p:tags r:id="rId1"/>
    </p:custDataLst>
    <p:extLst>
      <p:ext uri="{BB962C8B-B14F-4D97-AF65-F5344CB8AC3E}">
        <p14:creationId xmlns:p14="http://schemas.microsoft.com/office/powerpoint/2010/main" val="799103374"/>
      </p:ext>
    </p:extLst>
  </p:cSld>
  <p:clrMapOvr>
    <a:masterClrMapping/>
  </p:clrMapOvr>
  <mc:AlternateContent xmlns:mc="http://schemas.openxmlformats.org/markup-compatibility/2006" xmlns:p14="http://schemas.microsoft.com/office/powerpoint/2010/main">
    <mc:Choice Requires="p14">
      <p:transition spd="slow" p14:dur="2000" advTm="271934"/>
    </mc:Choice>
    <mc:Fallback xmlns="">
      <p:transition spd="slow" advTm="2719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5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2891" objId="5"/>
        <p14:stopEvt time="271934" objId="5"/>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9B055776-5073-BA8D-C364-B9DE0FA22F66}"/>
              </a:ext>
            </a:extLst>
          </p:cNvPr>
          <p:cNvPicPr>
            <a:picLocks noChangeAspect="1"/>
          </p:cNvPicPr>
          <p:nvPr/>
        </p:nvPicPr>
        <p:blipFill>
          <a:blip r:embed="rId5"/>
          <a:srcRect l="2237" r="13126" b="2"/>
          <a:stretch/>
        </p:blipFill>
        <p:spPr>
          <a:xfrm>
            <a:off x="6095999" y="2086300"/>
            <a:ext cx="6010869" cy="4364560"/>
          </a:xfrm>
          <a:prstGeom prst="rect">
            <a:avLst/>
          </a:prstGeom>
        </p:spPr>
      </p:pic>
      <p:pic>
        <p:nvPicPr>
          <p:cNvPr id="3" name="Εικόνα 2">
            <a:extLst>
              <a:ext uri="{FF2B5EF4-FFF2-40B4-BE49-F238E27FC236}">
                <a16:creationId xmlns:a16="http://schemas.microsoft.com/office/drawing/2014/main" id="{B4993080-285A-462C-2ACC-724F11F3B877}"/>
              </a:ext>
            </a:extLst>
          </p:cNvPr>
          <p:cNvPicPr>
            <a:picLocks noChangeAspect="1"/>
          </p:cNvPicPr>
          <p:nvPr/>
        </p:nvPicPr>
        <p:blipFill>
          <a:blip r:embed="rId6"/>
          <a:srcRect l="7225" r="6104"/>
          <a:stretch/>
        </p:blipFill>
        <p:spPr>
          <a:xfrm>
            <a:off x="85132" y="0"/>
            <a:ext cx="5938684" cy="3942080"/>
          </a:xfrm>
          <a:prstGeom prst="rect">
            <a:avLst/>
          </a:prstGeom>
        </p:spPr>
      </p:pic>
      <p:sp>
        <p:nvSpPr>
          <p:cNvPr id="5" name="TextBox 4">
            <a:extLst>
              <a:ext uri="{FF2B5EF4-FFF2-40B4-BE49-F238E27FC236}">
                <a16:creationId xmlns:a16="http://schemas.microsoft.com/office/drawing/2014/main" id="{D4CB7095-6805-4254-8B59-F65B8AD27C28}"/>
              </a:ext>
            </a:extLst>
          </p:cNvPr>
          <p:cNvSpPr txBox="1"/>
          <p:nvPr/>
        </p:nvSpPr>
        <p:spPr>
          <a:xfrm>
            <a:off x="6144850" y="160350"/>
            <a:ext cx="5772829" cy="1312850"/>
          </a:xfrm>
          <a:prstGeom prst="rect">
            <a:avLst/>
          </a:prstGeom>
        </p:spPr>
        <p:txBody>
          <a:bodyPr vert="horz" lIns="91440" tIns="45720" rIns="91440" bIns="45720" rtlCol="0" anchor="t">
            <a:normAutofit fontScale="92500"/>
          </a:bodyPr>
          <a:lstStyle/>
          <a:p>
            <a:pPr marR="0" lvl="0" algn="just" fontAlgn="auto">
              <a:lnSpc>
                <a:spcPct val="90000"/>
              </a:lnSpc>
              <a:spcBef>
                <a:spcPts val="0"/>
              </a:spcBef>
              <a:spcAft>
                <a:spcPts val="600"/>
              </a:spcAft>
              <a:buClrTx/>
              <a:buSzTx/>
              <a:tabLst/>
              <a:defRPr/>
            </a:pPr>
            <a:r>
              <a:rPr lang="en-US" sz="2800" dirty="0"/>
              <a:t>Η </a:t>
            </a:r>
            <a:r>
              <a:rPr lang="en-US" sz="2800" dirty="0" err="1"/>
              <a:t>δικτ</a:t>
            </a:r>
            <a:r>
              <a:rPr lang="en-US" sz="2800" dirty="0"/>
              <a:t>ατορία κατέρρευσε στις 23 Ιουλίου του 1974, αφού είχε ήδη προηγηθεί η τουρκική εισβολή στην Κύπρο.</a:t>
            </a:r>
          </a:p>
          <a:p>
            <a:pPr marR="0" lvl="0" indent="-228600" fontAlgn="auto">
              <a:lnSpc>
                <a:spcPct val="90000"/>
              </a:lnSpc>
              <a:spcBef>
                <a:spcPts val="0"/>
              </a:spcBef>
              <a:spcAft>
                <a:spcPts val="600"/>
              </a:spcAft>
              <a:buClrTx/>
              <a:buSzTx/>
              <a:buFont typeface="Arial" panose="020B0604020202020204" pitchFamily="34" charset="0"/>
              <a:buChar char="•"/>
              <a:tabLst/>
              <a:defRPr/>
            </a:pPr>
            <a:endParaRPr lang="en-US" sz="2000" dirty="0"/>
          </a:p>
        </p:txBody>
      </p:sp>
      <p:grpSp>
        <p:nvGrpSpPr>
          <p:cNvPr id="38" name="Group 30">
            <a:extLst>
              <a:ext uri="{FF2B5EF4-FFF2-40B4-BE49-F238E27FC236}">
                <a16:creationId xmlns:a16="http://schemas.microsoft.com/office/drawing/2014/main" id="{12B241C5-7E45-AD52-638D-31E8FD2BC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6737460"/>
            <a:ext cx="12192000" cy="123364"/>
            <a:chOff x="1" y="6737460"/>
            <a:chExt cx="12192000" cy="123364"/>
          </a:xfrm>
        </p:grpSpPr>
        <p:sp>
          <p:nvSpPr>
            <p:cNvPr id="32" name="Rectangle 31">
              <a:extLst>
                <a:ext uri="{FF2B5EF4-FFF2-40B4-BE49-F238E27FC236}">
                  <a16:creationId xmlns:a16="http://schemas.microsoft.com/office/drawing/2014/main" id="{49503B28-6749-2F02-0050-2CC7D03CF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2">
              <a:extLst>
                <a:ext uri="{FF2B5EF4-FFF2-40B4-BE49-F238E27FC236}">
                  <a16:creationId xmlns:a16="http://schemas.microsoft.com/office/drawing/2014/main" id="{AC3DEE37-9CE7-622C-B750-66998EDC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13.">
            <a:hlinkClick r:id="" action="ppaction://media"/>
            <a:extLst>
              <a:ext uri="{FF2B5EF4-FFF2-40B4-BE49-F238E27FC236}">
                <a16:creationId xmlns:a16="http://schemas.microsoft.com/office/drawing/2014/main" id="{0D11F28E-8733-0BD3-83D1-E07F7F7BF44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52514" y="4552765"/>
            <a:ext cx="487363" cy="487363"/>
          </a:xfrm>
          <a:prstGeom prst="rect">
            <a:avLst/>
          </a:prstGeom>
        </p:spPr>
      </p:pic>
    </p:spTree>
    <p:custDataLst>
      <p:tags r:id="rId1"/>
    </p:custDataLst>
    <p:extLst>
      <p:ext uri="{BB962C8B-B14F-4D97-AF65-F5344CB8AC3E}">
        <p14:creationId xmlns:p14="http://schemas.microsoft.com/office/powerpoint/2010/main" val="2961849758"/>
      </p:ext>
    </p:extLst>
  </p:cSld>
  <p:clrMapOvr>
    <a:masterClrMapping/>
  </p:clrMapOvr>
  <mc:AlternateContent xmlns:mc="http://schemas.openxmlformats.org/markup-compatibility/2006" xmlns:p14="http://schemas.microsoft.com/office/powerpoint/2010/main">
    <mc:Choice Requires="p14">
      <p:transition spd="slow" p14:dur="2000" advTm="11613"/>
    </mc:Choice>
    <mc:Fallback xmlns="">
      <p:transition spd="slow" advTm="116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113" objId="2"/>
        <p14:stopEvt time="11613"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D1B4542-ADC6-4598-86EC-EB5983A4EFA0}"/>
              </a:ext>
            </a:extLst>
          </p:cNvPr>
          <p:cNvPicPr>
            <a:picLocks noChangeAspect="1"/>
          </p:cNvPicPr>
          <p:nvPr/>
        </p:nvPicPr>
        <p:blipFill rotWithShape="1">
          <a:blip r:embed="rId5"/>
          <a:srcRect t="7081" r="-2" b="6459"/>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a:extLst>
              <a:ext uri="{FF2B5EF4-FFF2-40B4-BE49-F238E27FC236}">
                <a16:creationId xmlns:a16="http://schemas.microsoft.com/office/drawing/2014/main" id="{C0C5E98D-2C8C-4180-A4FA-1A52D49978CD}"/>
              </a:ext>
            </a:extLst>
          </p:cNvPr>
          <p:cNvPicPr>
            <a:picLocks noChangeAspect="1"/>
          </p:cNvPicPr>
          <p:nvPr/>
        </p:nvPicPr>
        <p:blipFill>
          <a:blip r:embed="rId6"/>
          <a:srcRect t="4087" r="-2" b="383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D4CB7095-6805-4254-8B59-F65B8AD27C28}"/>
              </a:ext>
            </a:extLst>
          </p:cNvPr>
          <p:cNvSpPr txBox="1"/>
          <p:nvPr/>
        </p:nvSpPr>
        <p:spPr>
          <a:xfrm>
            <a:off x="449544" y="2340864"/>
            <a:ext cx="4832803" cy="3664351"/>
          </a:xfrm>
          <a:prstGeom prst="rect">
            <a:avLst/>
          </a:prstGeom>
        </p:spPr>
        <p:txBody>
          <a:bodyPr vert="horz" lIns="91440" tIns="45720" rIns="91440" bIns="45720" rtlCol="0">
            <a:normAutofit/>
          </a:bodyPr>
          <a:lstStyle/>
          <a:p>
            <a:pPr marR="0" lvl="0" algn="just" fontAlgn="auto">
              <a:lnSpc>
                <a:spcPct val="90000"/>
              </a:lnSpc>
              <a:spcBef>
                <a:spcPts val="0"/>
              </a:spcBef>
              <a:spcAft>
                <a:spcPts val="600"/>
              </a:spcAft>
              <a:buClrTx/>
              <a:buSzTx/>
              <a:tabLst/>
              <a:defRPr/>
            </a:pPr>
            <a:r>
              <a:rPr kumimoji="0" lang="en-US" sz="3200" b="0" i="0" u="none" strike="noStrike" cap="none" spc="0" normalizeH="0" baseline="0" noProof="0" dirty="0" err="1">
                <a:ln>
                  <a:noFill/>
                </a:ln>
                <a:effectLst/>
                <a:uLnTx/>
                <a:uFillTx/>
              </a:rPr>
              <a:t>Το</a:t>
            </a:r>
            <a:r>
              <a:rPr kumimoji="0" lang="en-US" sz="3200" b="0" i="0" u="none" strike="noStrike" cap="none" spc="0" normalizeH="0" baseline="0" noProof="0" dirty="0">
                <a:ln>
                  <a:noFill/>
                </a:ln>
                <a:effectLst/>
                <a:uLnTx/>
                <a:uFillTx/>
              </a:rPr>
              <a:t> έπ</a:t>
            </a:r>
            <a:r>
              <a:rPr kumimoji="0" lang="en-US" sz="3200" b="0" i="0" u="none" strike="noStrike" cap="none" spc="0" normalizeH="0" baseline="0" noProof="0" dirty="0" err="1">
                <a:ln>
                  <a:noFill/>
                </a:ln>
                <a:effectLst/>
                <a:uLnTx/>
                <a:uFillTx/>
              </a:rPr>
              <a:t>ος</a:t>
            </a:r>
            <a:r>
              <a:rPr kumimoji="0" lang="en-US" sz="3200" b="0" i="0" u="none" strike="noStrike" cap="none" spc="0" normalizeH="0" baseline="0" noProof="0" dirty="0">
                <a:ln>
                  <a:noFill/>
                </a:ln>
                <a:effectLst/>
                <a:uLnTx/>
                <a:uFillTx/>
              </a:rPr>
              <a:t> </a:t>
            </a:r>
            <a:r>
              <a:rPr kumimoji="0" lang="en-US" sz="3200" b="0" i="0" u="none" strike="noStrike" cap="none" spc="0" normalizeH="0" baseline="0" noProof="0" dirty="0" err="1">
                <a:ln>
                  <a:noFill/>
                </a:ln>
                <a:effectLst/>
                <a:uLnTx/>
                <a:uFillTx/>
              </a:rPr>
              <a:t>του</a:t>
            </a:r>
            <a:r>
              <a:rPr kumimoji="0" lang="en-US" sz="3200" b="0" i="0" u="none" strike="noStrike" cap="none" spc="0" normalizeH="0" baseline="0" noProof="0" dirty="0">
                <a:ln>
                  <a:noFill/>
                </a:ln>
                <a:effectLst/>
                <a:uLnTx/>
                <a:uFillTx/>
              </a:rPr>
              <a:t> </a:t>
            </a:r>
            <a:r>
              <a:rPr kumimoji="0" lang="en-US" sz="3200" b="0" i="0" u="none" strike="noStrike" cap="none" spc="0" normalizeH="0" baseline="0" noProof="0" dirty="0" err="1">
                <a:ln>
                  <a:noFill/>
                </a:ln>
                <a:effectLst/>
                <a:uLnTx/>
                <a:uFillTx/>
              </a:rPr>
              <a:t>Πολυτεχνείου</a:t>
            </a:r>
            <a:r>
              <a:rPr kumimoji="0" lang="en-US" sz="3200" b="0" i="0" u="none" strike="noStrike" cap="none" spc="0" normalizeH="0" baseline="0" noProof="0" dirty="0">
                <a:ln>
                  <a:noFill/>
                </a:ln>
                <a:effectLst/>
                <a:uLnTx/>
                <a:uFillTx/>
              </a:rPr>
              <a:t> </a:t>
            </a:r>
            <a:r>
              <a:rPr kumimoji="0" lang="en-US" sz="3200" b="0" i="0" u="none" strike="noStrike" cap="none" spc="0" normalizeH="0" baseline="0" noProof="0" dirty="0" err="1">
                <a:ln>
                  <a:noFill/>
                </a:ln>
                <a:effectLst/>
                <a:uLnTx/>
                <a:uFillTx/>
              </a:rPr>
              <a:t>τιμήθηκε</a:t>
            </a:r>
            <a:r>
              <a:rPr kumimoji="0" lang="en-US" sz="3200" b="0" i="0" u="none" strike="noStrike" cap="none" spc="0" normalizeH="0" baseline="0" noProof="0" dirty="0">
                <a:ln>
                  <a:noFill/>
                </a:ln>
                <a:effectLst/>
                <a:uLnTx/>
                <a:uFillTx/>
              </a:rPr>
              <a:t> και θα </a:t>
            </a:r>
            <a:r>
              <a:rPr kumimoji="0" lang="en-US" sz="3200" b="0" i="0" u="none" strike="noStrike" cap="none" spc="0" normalizeH="0" baseline="0" noProof="0" dirty="0" err="1">
                <a:ln>
                  <a:noFill/>
                </a:ln>
                <a:effectLst/>
                <a:uLnTx/>
                <a:uFillTx/>
              </a:rPr>
              <a:t>τιμάτ</a:t>
            </a:r>
            <a:r>
              <a:rPr kumimoji="0" lang="en-US" sz="3200" b="0" i="0" u="none" strike="noStrike" cap="none" spc="0" normalizeH="0" baseline="0" noProof="0" dirty="0">
                <a:ln>
                  <a:noFill/>
                </a:ln>
                <a:effectLst/>
                <a:uLnTx/>
                <a:uFillTx/>
              </a:rPr>
              <a:t>αι όσο θα υπάρχουν άνθρωποι, γιατί ο άνθρωπος είναι γεννημένος να ζει ελεύθερος</a:t>
            </a:r>
            <a:r>
              <a:rPr kumimoji="0" lang="el-GR" sz="3200" b="0" i="0" u="none" strike="noStrike" cap="none" spc="0" normalizeH="0" baseline="0" noProof="0" dirty="0">
                <a:ln>
                  <a:noFill/>
                </a:ln>
                <a:effectLst/>
                <a:uLnTx/>
                <a:uFillTx/>
              </a:rPr>
              <a:t>.</a:t>
            </a:r>
            <a:endParaRPr kumimoji="0" lang="en-US" sz="3200" b="0" i="0" u="none" strike="noStrike" cap="none" spc="0" normalizeH="0" baseline="0" noProof="0" dirty="0">
              <a:ln>
                <a:noFill/>
              </a:ln>
              <a:effectLst/>
              <a:uLnTx/>
              <a:uFillTx/>
            </a:endParaRPr>
          </a:p>
        </p:txBody>
      </p:sp>
      <p:pic>
        <p:nvPicPr>
          <p:cNvPr id="2" name="14.">
            <a:hlinkClick r:id="" action="ppaction://media"/>
            <a:extLst>
              <a:ext uri="{FF2B5EF4-FFF2-40B4-BE49-F238E27FC236}">
                <a16:creationId xmlns:a16="http://schemas.microsoft.com/office/drawing/2014/main" id="{E01E3857-5C9C-9124-C083-4ACCEDE0DFF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075" y="92075"/>
            <a:ext cx="487363" cy="487363"/>
          </a:xfrm>
          <a:prstGeom prst="rect">
            <a:avLst/>
          </a:prstGeom>
        </p:spPr>
      </p:pic>
    </p:spTree>
    <p:custDataLst>
      <p:tags r:id="rId1"/>
    </p:custDataLst>
    <p:extLst>
      <p:ext uri="{BB962C8B-B14F-4D97-AF65-F5344CB8AC3E}">
        <p14:creationId xmlns:p14="http://schemas.microsoft.com/office/powerpoint/2010/main" val="153281654"/>
      </p:ext>
    </p:extLst>
  </p:cSld>
  <p:clrMapOvr>
    <a:masterClrMapping/>
  </p:clrMapOvr>
  <mc:AlternateContent xmlns:mc="http://schemas.openxmlformats.org/markup-compatibility/2006" xmlns:p14="http://schemas.microsoft.com/office/powerpoint/2010/main">
    <mc:Choice Requires="p14">
      <p:transition spd="slow" p14:dur="2000" advTm="11240"/>
    </mc:Choice>
    <mc:Fallback xmlns="">
      <p:transition spd="slow" advTm="112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813" objId="2"/>
        <p14:stopEvt time="10912"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80B0F7D-EDEF-455A-8DA3-84E09A21CB78}"/>
              </a:ext>
            </a:extLst>
          </p:cNvPr>
          <p:cNvPicPr>
            <a:picLocks noChangeAspect="1"/>
          </p:cNvPicPr>
          <p:nvPr/>
        </p:nvPicPr>
        <p:blipFill>
          <a:blip r:embed="rId5"/>
          <a:srcRect l="6605"/>
          <a:stretch/>
        </p:blipFill>
        <p:spPr>
          <a:xfrm>
            <a:off x="20" y="431"/>
            <a:ext cx="8115280" cy="6408311"/>
          </a:xfrm>
          <a:prstGeom prst="rect">
            <a:avLst/>
          </a:prstGeom>
        </p:spPr>
      </p:pic>
      <p:sp>
        <p:nvSpPr>
          <p:cNvPr id="8" name="TextBox 7">
            <a:extLst>
              <a:ext uri="{FF2B5EF4-FFF2-40B4-BE49-F238E27FC236}">
                <a16:creationId xmlns:a16="http://schemas.microsoft.com/office/drawing/2014/main" id="{940B87D1-16D9-4784-8B63-64DD96E8F763}"/>
              </a:ext>
            </a:extLst>
          </p:cNvPr>
          <p:cNvSpPr txBox="1"/>
          <p:nvPr/>
        </p:nvSpPr>
        <p:spPr>
          <a:xfrm>
            <a:off x="8307913" y="762328"/>
            <a:ext cx="3741847" cy="5150792"/>
          </a:xfrm>
          <a:prstGeom prst="rect">
            <a:avLst/>
          </a:prstGeom>
        </p:spPr>
        <p:txBody>
          <a:bodyPr vert="horz" lIns="91440" tIns="45720" rIns="91440" bIns="45720" rtlCol="0">
            <a:normAutofit/>
          </a:bodyPr>
          <a:lstStyle/>
          <a:p>
            <a:pPr algn="just">
              <a:lnSpc>
                <a:spcPct val="90000"/>
              </a:lnSpc>
              <a:spcAft>
                <a:spcPts val="600"/>
              </a:spcAft>
            </a:pPr>
            <a:r>
              <a:rPr lang="en-US" sz="3200" dirty="0"/>
              <a:t>17 </a:t>
            </a:r>
            <a:r>
              <a:rPr lang="el-GR" sz="3200" dirty="0"/>
              <a:t>Νοεμβρίου </a:t>
            </a:r>
            <a:r>
              <a:rPr lang="en-US" sz="3200" dirty="0"/>
              <a:t>1973…</a:t>
            </a:r>
          </a:p>
          <a:p>
            <a:pPr algn="just">
              <a:lnSpc>
                <a:spcPct val="90000"/>
              </a:lnSpc>
              <a:spcAft>
                <a:spcPts val="600"/>
              </a:spcAft>
            </a:pPr>
            <a:r>
              <a:rPr lang="en-US" sz="3200" dirty="0" err="1"/>
              <a:t>Μι</a:t>
            </a:r>
            <a:r>
              <a:rPr lang="en-US" sz="3200" dirty="0"/>
              <a:t>α ημερομηνία που χάραξε τις σελίδες της νεότερης ελληνικής ιστορίας και τυπώθηκε στις συνειδήσεις πολλών ως σύμβολο αντίστασης σε κάθε μορφή καταπίεσης και τυραννίας. </a:t>
            </a:r>
          </a:p>
        </p:txBody>
      </p:sp>
      <p:sp>
        <p:nvSpPr>
          <p:cNvPr id="22" name="Rectangle 2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Αντρέας 1">
            <a:hlinkClick r:id="" action="ppaction://media"/>
            <a:extLst>
              <a:ext uri="{FF2B5EF4-FFF2-40B4-BE49-F238E27FC236}">
                <a16:creationId xmlns:a16="http://schemas.microsoft.com/office/drawing/2014/main" id="{184B0C69-FC3F-0CB2-14EC-E723F1F2DB2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017760" y="5669439"/>
            <a:ext cx="487363" cy="487363"/>
          </a:xfrm>
          <a:prstGeom prst="rect">
            <a:avLst/>
          </a:prstGeom>
        </p:spPr>
      </p:pic>
    </p:spTree>
    <p:custDataLst>
      <p:tags r:id="rId1"/>
    </p:custDataLst>
    <p:extLst>
      <p:ext uri="{BB962C8B-B14F-4D97-AF65-F5344CB8AC3E}">
        <p14:creationId xmlns:p14="http://schemas.microsoft.com/office/powerpoint/2010/main" val="1988562844"/>
      </p:ext>
    </p:extLst>
  </p:cSld>
  <p:clrMapOvr>
    <a:masterClrMapping/>
  </p:clrMapOvr>
  <mc:AlternateContent xmlns:mc="http://schemas.openxmlformats.org/markup-compatibility/2006" xmlns:p14="http://schemas.microsoft.com/office/powerpoint/2010/main">
    <mc:Choice Requires="p14">
      <p:transition spd="slow" p14:dur="2000" advTm="18772"/>
    </mc:Choice>
    <mc:Fallback xmlns="">
      <p:transition spd="slow" advTm="187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114" objId="2"/>
        <p14:stopEvt time="18315"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5">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CD29DBF4-A64E-84A0-537C-C8020EA2E2F3}"/>
              </a:ext>
            </a:extLst>
          </p:cNvPr>
          <p:cNvSpPr>
            <a:spLocks noGrp="1"/>
          </p:cNvSpPr>
          <p:nvPr>
            <p:ph sz="half" idx="1"/>
          </p:nvPr>
        </p:nvSpPr>
        <p:spPr>
          <a:xfrm>
            <a:off x="321565" y="721798"/>
            <a:ext cx="3382930" cy="5414404"/>
          </a:xfrm>
        </p:spPr>
        <p:txBody>
          <a:bodyPr>
            <a:normAutofit fontScale="25000" lnSpcReduction="20000"/>
          </a:bodyPr>
          <a:lstStyle/>
          <a:p>
            <a:pPr marL="0" indent="0">
              <a:buNone/>
            </a:pPr>
            <a:r>
              <a:rPr lang="el-GR" sz="5600" b="1" dirty="0"/>
              <a:t>Αν θέλεις να λέγεσαι άνθρωπος</a:t>
            </a:r>
          </a:p>
          <a:p>
            <a:pPr marL="0" indent="0">
              <a:buNone/>
            </a:pPr>
            <a:r>
              <a:rPr lang="el-GR" sz="5600" b="1" dirty="0"/>
              <a:t>δεν θα πάψεις ούτε στιγμή ν’ αγωνίζεσαι</a:t>
            </a:r>
          </a:p>
          <a:p>
            <a:pPr marL="0" indent="0">
              <a:buNone/>
            </a:pPr>
            <a:r>
              <a:rPr lang="el-GR" sz="5600" b="1" dirty="0"/>
              <a:t>για την ειρήνη και για το δίκιο.</a:t>
            </a:r>
          </a:p>
          <a:p>
            <a:pPr marL="0" indent="0">
              <a:buNone/>
            </a:pPr>
            <a:r>
              <a:rPr lang="el-GR" sz="5600" b="1" dirty="0"/>
              <a:t>Θα βγεις στους δρόμους, θα φωνάξεις</a:t>
            </a:r>
          </a:p>
          <a:p>
            <a:pPr marL="0" indent="0">
              <a:buNone/>
            </a:pPr>
            <a:r>
              <a:rPr lang="el-GR" sz="5600" b="1" dirty="0"/>
              <a:t>τα χείλη σου θα ματώσουν απ’ τις φωνές.</a:t>
            </a:r>
          </a:p>
          <a:p>
            <a:pPr marL="0" indent="0">
              <a:buNone/>
            </a:pPr>
            <a:r>
              <a:rPr lang="el-GR" sz="5600" b="1" dirty="0"/>
              <a:t>Το πρόσωπό σου θα ματώσει από τις σφαίρες</a:t>
            </a:r>
          </a:p>
          <a:p>
            <a:pPr marL="0" indent="0">
              <a:buNone/>
            </a:pPr>
            <a:r>
              <a:rPr lang="el-GR" sz="5600" b="1" dirty="0"/>
              <a:t>μα δε θα κάνεις ούτε βήμα πίσω.</a:t>
            </a:r>
          </a:p>
          <a:p>
            <a:pPr marL="0" indent="0">
              <a:buNone/>
            </a:pPr>
            <a:endParaRPr lang="el-GR" sz="5600" b="1" dirty="0"/>
          </a:p>
          <a:p>
            <a:pPr marL="0" indent="0">
              <a:buNone/>
            </a:pPr>
            <a:r>
              <a:rPr lang="el-GR" sz="5600" b="1" dirty="0"/>
              <a:t>Είναι σκληρές οι μέρες που ζούμε.</a:t>
            </a:r>
          </a:p>
          <a:p>
            <a:pPr marL="0" indent="0">
              <a:buNone/>
            </a:pPr>
            <a:r>
              <a:rPr lang="el-GR" sz="5600" b="1" dirty="0"/>
              <a:t>Μια στιγμή αν ξεχαστείς,</a:t>
            </a:r>
          </a:p>
          <a:p>
            <a:pPr marL="0" indent="0">
              <a:buNone/>
            </a:pPr>
            <a:r>
              <a:rPr lang="el-GR" sz="5600" b="1" dirty="0"/>
              <a:t>αύριο οι άνθρωποι θα χάνονται</a:t>
            </a:r>
          </a:p>
          <a:p>
            <a:pPr marL="0" indent="0">
              <a:buNone/>
            </a:pPr>
            <a:r>
              <a:rPr lang="el-GR" sz="5600" b="1" dirty="0"/>
              <a:t>στη δίνη του πολέμου,</a:t>
            </a:r>
          </a:p>
          <a:p>
            <a:pPr marL="0" indent="0">
              <a:buNone/>
            </a:pPr>
            <a:r>
              <a:rPr lang="el-GR" sz="5600" b="1" dirty="0"/>
              <a:t>έτσι και σταματήσεις</a:t>
            </a:r>
          </a:p>
          <a:p>
            <a:pPr marL="0" indent="0">
              <a:buNone/>
            </a:pPr>
            <a:r>
              <a:rPr lang="el-GR" sz="5600" b="1" dirty="0"/>
              <a:t>για μια στιγμή να ονειρευτείς</a:t>
            </a:r>
          </a:p>
          <a:p>
            <a:pPr marL="0" indent="0">
              <a:buNone/>
            </a:pPr>
            <a:r>
              <a:rPr lang="el-GR" sz="5600" b="1" dirty="0"/>
              <a:t>εκατομμύρια ανθρώπινα όνειρα</a:t>
            </a:r>
          </a:p>
          <a:p>
            <a:pPr marL="0" indent="0">
              <a:buNone/>
            </a:pPr>
            <a:r>
              <a:rPr lang="el-GR" sz="5600" b="1" dirty="0"/>
              <a:t>θα γίνουν στάχτη απ΄ τις φωτιές.</a:t>
            </a:r>
          </a:p>
          <a:p>
            <a:pPr marL="0" indent="0">
              <a:buNone/>
            </a:pPr>
            <a:r>
              <a:rPr lang="el-GR" sz="5600" b="1" dirty="0"/>
              <a:t>Δεν έχεις καιρό,</a:t>
            </a:r>
          </a:p>
          <a:p>
            <a:pPr marL="0" indent="0">
              <a:buNone/>
            </a:pPr>
            <a:r>
              <a:rPr lang="el-GR" sz="5600" b="1" dirty="0"/>
              <a:t> δεν έχεις καιρό για τον εαυτό σου</a:t>
            </a:r>
          </a:p>
          <a:p>
            <a:pPr marL="0" indent="0">
              <a:buNone/>
            </a:pPr>
            <a:r>
              <a:rPr lang="el-GR" sz="5600" b="1" dirty="0"/>
              <a:t>αν θέλεις να λέγεσαι άνθρωπος.</a:t>
            </a:r>
          </a:p>
          <a:p>
            <a:pPr marL="0" indent="0">
              <a:buNone/>
            </a:pPr>
            <a:endParaRPr lang="en-US" sz="5600" b="1" dirty="0"/>
          </a:p>
          <a:p>
            <a:pPr marL="0" indent="0">
              <a:buNone/>
            </a:pPr>
            <a:endParaRPr lang="el-GR" sz="5600" b="1" dirty="0"/>
          </a:p>
          <a:p>
            <a:endParaRPr lang="el-CY" sz="400" dirty="0"/>
          </a:p>
        </p:txBody>
      </p:sp>
      <p:sp>
        <p:nvSpPr>
          <p:cNvPr id="4" name="Θέση περιεχομένου 3">
            <a:extLst>
              <a:ext uri="{FF2B5EF4-FFF2-40B4-BE49-F238E27FC236}">
                <a16:creationId xmlns:a16="http://schemas.microsoft.com/office/drawing/2014/main" id="{F485CDD4-BD7E-B258-062B-6618C7DFF465}"/>
              </a:ext>
            </a:extLst>
          </p:cNvPr>
          <p:cNvSpPr>
            <a:spLocks noGrp="1"/>
          </p:cNvSpPr>
          <p:nvPr>
            <p:ph sz="half" idx="2"/>
          </p:nvPr>
        </p:nvSpPr>
        <p:spPr>
          <a:xfrm>
            <a:off x="3810000" y="721798"/>
            <a:ext cx="7954930" cy="5689162"/>
          </a:xfrm>
        </p:spPr>
        <p:txBody>
          <a:bodyPr>
            <a:normAutofit fontScale="25000" lnSpcReduction="20000"/>
          </a:bodyPr>
          <a:lstStyle/>
          <a:p>
            <a:pPr marL="0" indent="0">
              <a:buNone/>
            </a:pPr>
            <a:endParaRPr lang="el-GR" sz="5600" b="1" dirty="0"/>
          </a:p>
          <a:p>
            <a:pPr marL="0" indent="0">
              <a:buNone/>
            </a:pPr>
            <a:endParaRPr lang="el-GR" sz="5600" b="1" dirty="0"/>
          </a:p>
          <a:p>
            <a:pPr marL="0" indent="0">
              <a:buNone/>
            </a:pPr>
            <a:endParaRPr lang="el-GR" sz="5600" b="1" dirty="0"/>
          </a:p>
          <a:p>
            <a:pPr marL="0" indent="0">
              <a:buNone/>
            </a:pPr>
            <a:endParaRPr lang="el-GR" sz="5600" b="1" dirty="0"/>
          </a:p>
          <a:p>
            <a:pPr marL="0" indent="0">
              <a:buNone/>
            </a:pPr>
            <a:endParaRPr lang="el-GR" sz="5600" b="1" dirty="0"/>
          </a:p>
          <a:p>
            <a:pPr marL="0" indent="0">
              <a:buNone/>
            </a:pPr>
            <a:r>
              <a:rPr lang="el-GR" sz="5600" b="1" dirty="0"/>
              <a:t>Αν θέλεις να λέγεσαι άνθρωπος</a:t>
            </a:r>
          </a:p>
          <a:p>
            <a:pPr marL="0" indent="0">
              <a:buNone/>
            </a:pPr>
            <a:r>
              <a:rPr lang="el-GR" sz="5600" b="1" dirty="0"/>
              <a:t>μπορεί να χρειαστεί και να πεθάνεις</a:t>
            </a:r>
          </a:p>
          <a:p>
            <a:pPr marL="0" indent="0">
              <a:buNone/>
            </a:pPr>
            <a:r>
              <a:rPr lang="el-GR" sz="5600" b="1" dirty="0"/>
              <a:t>για να ζήσουν οι άλλοι.</a:t>
            </a:r>
          </a:p>
          <a:p>
            <a:pPr marL="0" indent="0">
              <a:buNone/>
            </a:pPr>
            <a:r>
              <a:rPr lang="el-GR" sz="5600" b="1" dirty="0"/>
              <a:t>Θα πρέπει να μπορείς να θυσιάζεσαι</a:t>
            </a:r>
          </a:p>
          <a:p>
            <a:pPr marL="0" indent="0">
              <a:buNone/>
            </a:pPr>
            <a:r>
              <a:rPr lang="el-GR" sz="5600" b="1" dirty="0"/>
              <a:t>ένα οποιοδήποτε πρωινό.</a:t>
            </a:r>
          </a:p>
          <a:p>
            <a:pPr marL="0" indent="0">
              <a:buNone/>
            </a:pPr>
            <a:r>
              <a:rPr lang="el-GR" sz="5600" b="1" dirty="0"/>
              <a:t>Αν θέλεις να λέγεσαι άνθρωπος</a:t>
            </a:r>
          </a:p>
          <a:p>
            <a:pPr marL="0" indent="0">
              <a:buNone/>
            </a:pPr>
            <a:r>
              <a:rPr lang="el-GR" sz="5600" b="1" dirty="0"/>
              <a:t>θα πρέπει να μπορείς να στέκεσαι</a:t>
            </a:r>
          </a:p>
          <a:p>
            <a:pPr marL="0" indent="0">
              <a:buNone/>
            </a:pPr>
            <a:r>
              <a:rPr lang="el-GR" sz="5600" b="1" dirty="0"/>
              <a:t>μπρος στα ντουφέκια!</a:t>
            </a:r>
          </a:p>
          <a:p>
            <a:pPr marL="0" indent="0">
              <a:buNone/>
            </a:pPr>
            <a:endParaRPr lang="el-GR" sz="5600" b="1" dirty="0"/>
          </a:p>
          <a:p>
            <a:pPr marL="0" indent="0">
              <a:buNone/>
            </a:pPr>
            <a:endParaRPr lang="el-GR" sz="5600" b="1" dirty="0"/>
          </a:p>
          <a:p>
            <a:pPr marL="0" indent="0">
              <a:buNone/>
            </a:pPr>
            <a:endParaRPr lang="el-GR" sz="5600" b="1" dirty="0"/>
          </a:p>
          <a:p>
            <a:pPr marL="0" indent="0">
              <a:buNone/>
            </a:pPr>
            <a:endParaRPr lang="el-GR" sz="5600" b="1" dirty="0"/>
          </a:p>
          <a:p>
            <a:pPr marL="0" indent="0">
              <a:buNone/>
            </a:pPr>
            <a:endParaRPr lang="el-GR" sz="5600" b="1" dirty="0"/>
          </a:p>
          <a:p>
            <a:pPr marL="0" indent="0">
              <a:buNone/>
            </a:pPr>
            <a:endParaRPr lang="el-GR" sz="5600" b="1" dirty="0"/>
          </a:p>
          <a:p>
            <a:pPr marL="0" indent="0" algn="r">
              <a:buNone/>
            </a:pPr>
            <a:r>
              <a:rPr lang="el-GR" sz="5600" b="1" i="1" dirty="0"/>
              <a:t>Αν θέλεις να λέγεσαι άνθρωπος</a:t>
            </a:r>
            <a:r>
              <a:rPr lang="el-GR" sz="5600" b="1" dirty="0"/>
              <a:t>,  Τάσος Λειβαδίτης</a:t>
            </a:r>
          </a:p>
          <a:p>
            <a:pPr marL="0" indent="0">
              <a:buNone/>
            </a:pPr>
            <a:endParaRPr lang="en-US" sz="600" dirty="0"/>
          </a:p>
          <a:p>
            <a:pPr marL="0" indent="0">
              <a:buNone/>
            </a:pPr>
            <a:endParaRPr lang="el-GR" sz="600" dirty="0"/>
          </a:p>
          <a:p>
            <a:endParaRPr lang="el-CY" sz="600" dirty="0"/>
          </a:p>
        </p:txBody>
      </p:sp>
      <p:pic>
        <p:nvPicPr>
          <p:cNvPr id="2" name="Εικόνα 1">
            <a:extLst>
              <a:ext uri="{FF2B5EF4-FFF2-40B4-BE49-F238E27FC236}">
                <a16:creationId xmlns:a16="http://schemas.microsoft.com/office/drawing/2014/main" id="{C3CC76F2-5D9D-824B-C3A5-D3B544F9B016}"/>
              </a:ext>
            </a:extLst>
          </p:cNvPr>
          <p:cNvPicPr>
            <a:picLocks noChangeAspect="1"/>
          </p:cNvPicPr>
          <p:nvPr/>
        </p:nvPicPr>
        <p:blipFill>
          <a:blip r:embed="rId5"/>
          <a:stretch>
            <a:fillRect/>
          </a:stretch>
        </p:blipFill>
        <p:spPr>
          <a:xfrm>
            <a:off x="6627210" y="320040"/>
            <a:ext cx="5137720" cy="5542279"/>
          </a:xfrm>
          <a:prstGeom prst="rect">
            <a:avLst/>
          </a:prstGeom>
        </p:spPr>
      </p:pic>
      <p:pic>
        <p:nvPicPr>
          <p:cNvPr id="5" name="15.">
            <a:hlinkClick r:id="" action="ppaction://media"/>
            <a:extLst>
              <a:ext uri="{FF2B5EF4-FFF2-40B4-BE49-F238E27FC236}">
                <a16:creationId xmlns:a16="http://schemas.microsoft.com/office/drawing/2014/main" id="{1226E4A6-4F55-1BAA-ACFB-BFC00793B8A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639311" y="5306130"/>
            <a:ext cx="487363" cy="487363"/>
          </a:xfrm>
          <a:prstGeom prst="rect">
            <a:avLst/>
          </a:prstGeom>
        </p:spPr>
      </p:pic>
    </p:spTree>
    <p:custDataLst>
      <p:tags r:id="rId1"/>
    </p:custDataLst>
    <p:extLst>
      <p:ext uri="{BB962C8B-B14F-4D97-AF65-F5344CB8AC3E}">
        <p14:creationId xmlns:p14="http://schemas.microsoft.com/office/powerpoint/2010/main" val="799701643"/>
      </p:ext>
    </p:extLst>
  </p:cSld>
  <p:clrMapOvr>
    <a:masterClrMapping/>
  </p:clrMapOvr>
  <mc:AlternateContent xmlns:mc="http://schemas.openxmlformats.org/markup-compatibility/2006" xmlns:p14="http://schemas.microsoft.com/office/powerpoint/2010/main">
    <mc:Choice Requires="p14">
      <p:transition spd="slow" p14:dur="2000" advTm="51739"/>
    </mc:Choice>
    <mc:Fallback xmlns="">
      <p:transition spd="slow" advTm="517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915" objId="5"/>
        <p14:stopEvt time="51042" objId="5"/>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Τίτλος 1">
            <a:extLst>
              <a:ext uri="{FF2B5EF4-FFF2-40B4-BE49-F238E27FC236}">
                <a16:creationId xmlns:a16="http://schemas.microsoft.com/office/drawing/2014/main" id="{8133CA66-1125-A219-BBE3-EED3F4CA6FF1}"/>
              </a:ext>
            </a:extLst>
          </p:cNvPr>
          <p:cNvSpPr>
            <a:spLocks noGrp="1"/>
          </p:cNvSpPr>
          <p:nvPr>
            <p:ph type="title"/>
          </p:nvPr>
        </p:nvSpPr>
        <p:spPr>
          <a:xfrm>
            <a:off x="838200" y="643467"/>
            <a:ext cx="2951205" cy="5571066"/>
          </a:xfrm>
        </p:spPr>
        <p:txBody>
          <a:bodyPr>
            <a:normAutofit/>
          </a:bodyPr>
          <a:lstStyle/>
          <a:p>
            <a:r>
              <a:rPr lang="el-GR" sz="3400" dirty="0">
                <a:solidFill>
                  <a:srgbClr val="FFFFFF"/>
                </a:solidFill>
              </a:rPr>
              <a:t>Συμμετέχοντες</a:t>
            </a:r>
            <a:r>
              <a:rPr lang="en-US" sz="3400" dirty="0">
                <a:solidFill>
                  <a:srgbClr val="FFFFFF"/>
                </a:solidFill>
              </a:rPr>
              <a:t>:</a:t>
            </a:r>
            <a:endParaRPr lang="el-CY" sz="3400" dirty="0">
              <a:solidFill>
                <a:srgbClr val="FFFFFF"/>
              </a:solidFill>
            </a:endParaRPr>
          </a:p>
        </p:txBody>
      </p:sp>
      <p:graphicFrame>
        <p:nvGraphicFramePr>
          <p:cNvPr id="5" name="Θέση περιεχομένου 2">
            <a:extLst>
              <a:ext uri="{FF2B5EF4-FFF2-40B4-BE49-F238E27FC236}">
                <a16:creationId xmlns:a16="http://schemas.microsoft.com/office/drawing/2014/main" id="{6C81A396-857B-33D9-54AB-DC20C8F08062}"/>
              </a:ext>
            </a:extLst>
          </p:cNvPr>
          <p:cNvGraphicFramePr>
            <a:graphicFrameLocks noGrp="1"/>
          </p:cNvGraphicFramePr>
          <p:nvPr>
            <p:ph idx="1"/>
            <p:extLst>
              <p:ext uri="{D42A27DB-BD31-4B8C-83A1-F6EECF244321}">
                <p14:modId xmlns:p14="http://schemas.microsoft.com/office/powerpoint/2010/main" val="7047511"/>
              </p:ext>
            </p:extLst>
          </p:nvPr>
        </p:nvGraphicFramePr>
        <p:xfrm>
          <a:off x="5260184" y="299794"/>
          <a:ext cx="6291714" cy="5334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5637D577-C308-0CFB-8949-48B2973BFC8D}"/>
              </a:ext>
            </a:extLst>
          </p:cNvPr>
          <p:cNvSpPr txBox="1"/>
          <p:nvPr/>
        </p:nvSpPr>
        <p:spPr>
          <a:xfrm>
            <a:off x="3893574" y="5830529"/>
            <a:ext cx="8072284" cy="830997"/>
          </a:xfrm>
          <a:prstGeom prst="rect">
            <a:avLst/>
          </a:prstGeom>
          <a:noFill/>
        </p:spPr>
        <p:txBody>
          <a:bodyPr wrap="square" rtlCol="0">
            <a:spAutoFit/>
          </a:bodyPr>
          <a:lstStyle/>
          <a:p>
            <a:pPr algn="ctr"/>
            <a:r>
              <a:rPr lang="el-GR" sz="2400" b="1" dirty="0">
                <a:solidFill>
                  <a:schemeClr val="accent2"/>
                </a:solidFill>
              </a:rPr>
              <a:t>ΓΥΜΝΑΣΙΟ ΚΟΚΚΙΝΟΧΩΡΙΩΝ ΠΑΝΟΥ ΙΩΑΝΝΟΥ</a:t>
            </a:r>
          </a:p>
          <a:p>
            <a:pPr algn="ctr"/>
            <a:r>
              <a:rPr lang="el-GR" sz="2400" b="1" dirty="0">
                <a:solidFill>
                  <a:schemeClr val="accent2"/>
                </a:solidFill>
              </a:rPr>
              <a:t>ΕΠΙΤΡΟΠΗ ΚΑΛΛΙΤΕΧΝΙΚΩΝ ΕΚΔΗΛΩΣΕΩΝ</a:t>
            </a:r>
            <a:endParaRPr lang="el-CY" sz="2400" b="1" dirty="0">
              <a:solidFill>
                <a:schemeClr val="accent2"/>
              </a:solidFill>
            </a:endParaRPr>
          </a:p>
        </p:txBody>
      </p:sp>
    </p:spTree>
    <p:extLst>
      <p:ext uri="{BB962C8B-B14F-4D97-AF65-F5344CB8AC3E}">
        <p14:creationId xmlns:p14="http://schemas.microsoft.com/office/powerpoint/2010/main" val="3925240296"/>
      </p:ext>
    </p:extLst>
  </p:cSld>
  <p:clrMapOvr>
    <a:masterClrMapping/>
  </p:clrMapOvr>
  <mc:AlternateContent xmlns:mc="http://schemas.openxmlformats.org/markup-compatibility/2006" xmlns:p14="http://schemas.microsoft.com/office/powerpoint/2010/main">
    <mc:Choice Requires="p14">
      <p:transition spd="slow" p14:dur="2000" advTm="6918"/>
    </mc:Choice>
    <mc:Fallback xmlns="">
      <p:transition spd="slow" advTm="691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781E4FA4-80C7-F469-864D-ED3BEF86974D}"/>
              </a:ext>
            </a:extLst>
          </p:cNvPr>
          <p:cNvPicPr>
            <a:picLocks noChangeAspect="1"/>
          </p:cNvPicPr>
          <p:nvPr/>
        </p:nvPicPr>
        <p:blipFill>
          <a:blip r:embed="rId5"/>
          <a:srcRect l="11871" r="4235"/>
          <a:stretch/>
        </p:blipFill>
        <p:spPr>
          <a:xfrm>
            <a:off x="-3047" y="10"/>
            <a:ext cx="9669642" cy="6857990"/>
          </a:xfrm>
          <a:prstGeom prst="rect">
            <a:avLst/>
          </a:prstGeom>
        </p:spPr>
      </p:pic>
      <p:sp>
        <p:nvSpPr>
          <p:cNvPr id="18"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40B87D1-16D9-4784-8B63-64DD96E8F763}"/>
              </a:ext>
            </a:extLst>
          </p:cNvPr>
          <p:cNvSpPr txBox="1"/>
          <p:nvPr/>
        </p:nvSpPr>
        <p:spPr>
          <a:xfrm>
            <a:off x="7728255" y="1081548"/>
            <a:ext cx="4286764" cy="6764594"/>
          </a:xfrm>
          <a:prstGeom prst="rect">
            <a:avLst/>
          </a:prstGeom>
        </p:spPr>
        <p:txBody>
          <a:bodyPr vert="horz" lIns="91440" tIns="45720" rIns="91440" bIns="45720" rtlCol="0">
            <a:normAutofit/>
          </a:bodyPr>
          <a:lstStyle/>
          <a:p>
            <a:pPr marR="0" lvl="0" algn="just" fontAlgn="auto">
              <a:lnSpc>
                <a:spcPct val="90000"/>
              </a:lnSpc>
              <a:spcBef>
                <a:spcPts val="0"/>
              </a:spcBef>
              <a:spcAft>
                <a:spcPts val="600"/>
              </a:spcAft>
              <a:buClrTx/>
              <a:buSzTx/>
              <a:tabLst/>
              <a:defRPr/>
            </a:pPr>
            <a:r>
              <a:rPr kumimoji="0" lang="en-US" sz="3200" b="0" i="0" u="none" strike="noStrike" cap="none" spc="0" normalizeH="0" baseline="0" noProof="0" dirty="0" err="1">
                <a:ln>
                  <a:noFill/>
                </a:ln>
                <a:effectLst/>
                <a:uLnTx/>
                <a:uFillTx/>
              </a:rPr>
              <a:t>Φέτος</a:t>
            </a:r>
            <a:r>
              <a:rPr kumimoji="0" lang="en-US" sz="3200" b="0" i="0" u="none" strike="noStrike" cap="none" spc="0" normalizeH="0" baseline="0" noProof="0" dirty="0">
                <a:ln>
                  <a:noFill/>
                </a:ln>
                <a:effectLst/>
                <a:uLnTx/>
                <a:uFillTx/>
              </a:rPr>
              <a:t> </a:t>
            </a:r>
            <a:r>
              <a:rPr kumimoji="0" lang="en-US" sz="3200" b="0" i="0" u="none" strike="noStrike" cap="none" spc="0" normalizeH="0" baseline="0" noProof="0" dirty="0" err="1">
                <a:ln>
                  <a:noFill/>
                </a:ln>
                <a:effectLst/>
                <a:uLnTx/>
                <a:uFillTx/>
              </a:rPr>
              <a:t>συμ</a:t>
            </a:r>
            <a:r>
              <a:rPr kumimoji="0" lang="en-US" sz="3200" b="0" i="0" u="none" strike="noStrike" cap="none" spc="0" normalizeH="0" baseline="0" noProof="0" dirty="0">
                <a:ln>
                  <a:noFill/>
                </a:ln>
                <a:effectLst/>
                <a:uLnTx/>
                <a:uFillTx/>
              </a:rPr>
              <a:t>πληρώνονται </a:t>
            </a:r>
            <a:r>
              <a:rPr lang="en-US" sz="3200" dirty="0"/>
              <a:t>51</a:t>
            </a:r>
            <a:r>
              <a:rPr kumimoji="0" lang="en-US" sz="3200" b="0" i="0" u="none" strike="noStrike" cap="none" spc="0" normalizeH="0" baseline="0" noProof="0" dirty="0">
                <a:ln>
                  <a:noFill/>
                </a:ln>
                <a:effectLst/>
                <a:uLnTx/>
                <a:uFillTx/>
              </a:rPr>
              <a:t> </a:t>
            </a:r>
            <a:r>
              <a:rPr kumimoji="0" lang="en-US" sz="3200" b="0" i="0" u="none" strike="noStrike" cap="none" spc="0" normalizeH="0" baseline="0" noProof="0" dirty="0" err="1">
                <a:ln>
                  <a:noFill/>
                </a:ln>
                <a:effectLst/>
                <a:uLnTx/>
                <a:uFillTx/>
              </a:rPr>
              <a:t>χρόνι</a:t>
            </a:r>
            <a:r>
              <a:rPr kumimoji="0" lang="en-US" sz="3200" b="0" i="0" u="none" strike="noStrike" cap="none" spc="0" normalizeH="0" baseline="0" noProof="0" dirty="0">
                <a:ln>
                  <a:noFill/>
                </a:ln>
                <a:effectLst/>
                <a:uLnTx/>
                <a:uFillTx/>
              </a:rPr>
              <a:t>α από τη νύχτα εκείνη που επιβεβα</a:t>
            </a:r>
            <a:r>
              <a:rPr kumimoji="0" lang="el-GR" sz="3200" b="0" i="0" u="none" strike="noStrike" cap="none" spc="0" normalizeH="0" baseline="0" noProof="0" dirty="0" err="1">
                <a:ln>
                  <a:noFill/>
                </a:ln>
                <a:effectLst/>
                <a:uLnTx/>
                <a:uFillTx/>
              </a:rPr>
              <a:t>ίωσε</a:t>
            </a:r>
            <a:r>
              <a:rPr kumimoji="0" lang="en-US" sz="3200" b="0" i="0" u="none" strike="noStrike" cap="none" spc="0" normalizeH="0" baseline="0" noProof="0" dirty="0">
                <a:ln>
                  <a:noFill/>
                </a:ln>
                <a:effectLst/>
                <a:uLnTx/>
                <a:uFillTx/>
              </a:rPr>
              <a:t> </a:t>
            </a:r>
            <a:r>
              <a:rPr kumimoji="0" lang="el-GR" sz="3200" b="0" i="0" u="none" strike="noStrike" cap="none" spc="0" normalizeH="0" baseline="0" noProof="0" dirty="0">
                <a:ln>
                  <a:noFill/>
                </a:ln>
                <a:effectLst/>
                <a:uLnTx/>
                <a:uFillTx/>
              </a:rPr>
              <a:t>τη </a:t>
            </a:r>
            <a:r>
              <a:rPr kumimoji="0" lang="en-US" sz="3200" b="0" i="0" u="none" strike="noStrike" cap="none" spc="0" normalizeH="0" baseline="0" noProof="0" dirty="0" err="1">
                <a:ln>
                  <a:noFill/>
                </a:ln>
                <a:effectLst/>
                <a:uLnTx/>
                <a:uFillTx/>
              </a:rPr>
              <a:t>δύν</a:t>
            </a:r>
            <a:r>
              <a:rPr kumimoji="0" lang="en-US" sz="3200" b="0" i="0" u="none" strike="noStrike" cap="none" spc="0" normalizeH="0" baseline="0" noProof="0" dirty="0">
                <a:ln>
                  <a:noFill/>
                </a:ln>
                <a:effectLst/>
                <a:uLnTx/>
                <a:uFillTx/>
              </a:rPr>
              <a:t>αμη </a:t>
            </a:r>
            <a:r>
              <a:rPr kumimoji="0" lang="el-GR" sz="3200" b="0" i="0" u="none" strike="noStrike" cap="none" spc="0" normalizeH="0" baseline="0" noProof="0" dirty="0">
                <a:ln>
                  <a:noFill/>
                </a:ln>
                <a:effectLst/>
                <a:uLnTx/>
                <a:uFillTx/>
              </a:rPr>
              <a:t>που </a:t>
            </a:r>
            <a:r>
              <a:rPr kumimoji="0" lang="en-US" sz="3200" b="0" i="0" u="none" strike="noStrike" cap="none" spc="0" normalizeH="0" baseline="0" noProof="0" dirty="0" err="1">
                <a:ln>
                  <a:noFill/>
                </a:ln>
                <a:effectLst/>
                <a:uLnTx/>
                <a:uFillTx/>
              </a:rPr>
              <a:t>έχει</a:t>
            </a:r>
            <a:r>
              <a:rPr kumimoji="0" lang="en-US" sz="3200" b="0" i="0" u="none" strike="noStrike" cap="none" spc="0" normalizeH="0" baseline="0" noProof="0" dirty="0">
                <a:ln>
                  <a:noFill/>
                </a:ln>
                <a:effectLst/>
                <a:uLnTx/>
                <a:uFillTx/>
              </a:rPr>
              <a:t> </a:t>
            </a:r>
            <a:r>
              <a:rPr lang="el-GR" sz="3200" dirty="0"/>
              <a:t>ο </a:t>
            </a:r>
            <a:r>
              <a:rPr kumimoji="0" lang="en-US" sz="3200" b="0" i="0" u="none" strike="noStrike" cap="none" spc="0" normalizeH="0" baseline="0" noProof="0" dirty="0">
                <a:ln>
                  <a:noFill/>
                </a:ln>
                <a:effectLst/>
                <a:uLnTx/>
                <a:uFillTx/>
              </a:rPr>
              <a:t>λα</a:t>
            </a:r>
            <a:r>
              <a:rPr kumimoji="0" lang="en-US" sz="3200" b="0" i="0" u="none" strike="noStrike" cap="none" spc="0" normalizeH="0" baseline="0" noProof="0" dirty="0" err="1">
                <a:ln>
                  <a:noFill/>
                </a:ln>
                <a:effectLst/>
                <a:uLnTx/>
                <a:uFillTx/>
              </a:rPr>
              <a:t>ός</a:t>
            </a:r>
            <a:r>
              <a:rPr lang="el-GR" sz="3200" dirty="0"/>
              <a:t>, ώστε να αλλάξει τον ρου της ιστορίας, αγωνιζόμενος για την ελευθερία, την ισότητα και την αδελφοσύνη.</a:t>
            </a:r>
            <a:endParaRPr kumimoji="0" lang="en-US" sz="3200" b="0" i="0" u="none" strike="noStrike" cap="none" spc="0" normalizeH="0" baseline="0" noProof="0" dirty="0">
              <a:ln>
                <a:noFill/>
              </a:ln>
              <a:effectLst/>
              <a:uLnTx/>
              <a:uFillTx/>
            </a:endParaRPr>
          </a:p>
        </p:txBody>
      </p:sp>
      <p:pic>
        <p:nvPicPr>
          <p:cNvPr id="3" name="Δέσποινα 2">
            <a:hlinkClick r:id="" action="ppaction://media"/>
            <a:extLst>
              <a:ext uri="{FF2B5EF4-FFF2-40B4-BE49-F238E27FC236}">
                <a16:creationId xmlns:a16="http://schemas.microsoft.com/office/drawing/2014/main" id="{6A6C0BAA-615B-8ADB-EC54-174793B7A92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196728" y="5776452"/>
            <a:ext cx="487363" cy="487363"/>
          </a:xfrm>
          <a:prstGeom prst="rect">
            <a:avLst/>
          </a:prstGeom>
        </p:spPr>
      </p:pic>
    </p:spTree>
    <p:custDataLst>
      <p:tags r:id="rId1"/>
    </p:custDataLst>
    <p:extLst>
      <p:ext uri="{BB962C8B-B14F-4D97-AF65-F5344CB8AC3E}">
        <p14:creationId xmlns:p14="http://schemas.microsoft.com/office/powerpoint/2010/main" val="1271979829"/>
      </p:ext>
    </p:extLst>
  </p:cSld>
  <p:clrMapOvr>
    <a:masterClrMapping/>
  </p:clrMapOvr>
  <mc:AlternateContent xmlns:mc="http://schemas.openxmlformats.org/markup-compatibility/2006" xmlns:p14="http://schemas.microsoft.com/office/powerpoint/2010/main">
    <mc:Choice Requires="p14">
      <p:transition spd="slow" p14:dur="2000" advTm="14419"/>
    </mc:Choice>
    <mc:Fallback xmlns="">
      <p:transition spd="slow" advTm="144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849" objId="3"/>
        <p14:stopEvt time="13986"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2">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0079D00-672F-4F0D-8E9B-8758EB744D1B}"/>
              </a:ext>
            </a:extLst>
          </p:cNvPr>
          <p:cNvPicPr>
            <a:picLocks noChangeAspect="1"/>
          </p:cNvPicPr>
          <p:nvPr/>
        </p:nvPicPr>
        <p:blipFill>
          <a:blip r:embed="rId5"/>
          <a:stretch>
            <a:fillRect/>
          </a:stretch>
        </p:blipFill>
        <p:spPr>
          <a:xfrm>
            <a:off x="860155" y="0"/>
            <a:ext cx="2933986" cy="3907536"/>
          </a:xfrm>
          <a:prstGeom prst="rect">
            <a:avLst/>
          </a:prstGeom>
        </p:spPr>
      </p:pic>
      <p:sp>
        <p:nvSpPr>
          <p:cNvPr id="20"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494"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591A7F9-AFAC-4CC4-8464-E4FB92598E8C}"/>
              </a:ext>
            </a:extLst>
          </p:cNvPr>
          <p:cNvPicPr>
            <a:picLocks noChangeAspect="1"/>
          </p:cNvPicPr>
          <p:nvPr/>
        </p:nvPicPr>
        <p:blipFill>
          <a:blip r:embed="rId6"/>
          <a:stretch>
            <a:fillRect/>
          </a:stretch>
        </p:blipFill>
        <p:spPr>
          <a:xfrm>
            <a:off x="320040" y="4404808"/>
            <a:ext cx="3995928" cy="1588381"/>
          </a:xfrm>
          <a:prstGeom prst="rect">
            <a:avLst/>
          </a:prstGeom>
        </p:spPr>
      </p:pic>
      <p:sp>
        <p:nvSpPr>
          <p:cNvPr id="8" name="TextBox 7">
            <a:extLst>
              <a:ext uri="{FF2B5EF4-FFF2-40B4-BE49-F238E27FC236}">
                <a16:creationId xmlns:a16="http://schemas.microsoft.com/office/drawing/2014/main" id="{940B87D1-16D9-4784-8B63-64DD96E8F763}"/>
              </a:ext>
            </a:extLst>
          </p:cNvPr>
          <p:cNvSpPr txBox="1"/>
          <p:nvPr/>
        </p:nvSpPr>
        <p:spPr>
          <a:xfrm>
            <a:off x="4797494" y="2706624"/>
            <a:ext cx="6755626" cy="3483864"/>
          </a:xfrm>
          <a:prstGeom prst="rect">
            <a:avLst/>
          </a:prstGeom>
        </p:spPr>
        <p:txBody>
          <a:bodyPr vert="horz" lIns="91440" tIns="45720" rIns="91440" bIns="45720" rtlCol="0">
            <a:normAutofit/>
          </a:bodyPr>
          <a:lstStyle/>
          <a:p>
            <a:pPr marR="0" lvl="0" algn="just" fontAlgn="auto">
              <a:lnSpc>
                <a:spcPct val="90000"/>
              </a:lnSpc>
              <a:spcBef>
                <a:spcPts val="0"/>
              </a:spcBef>
              <a:spcAft>
                <a:spcPts val="600"/>
              </a:spcAft>
              <a:buClrTx/>
              <a:buSzTx/>
              <a:tabLst/>
              <a:defRPr/>
            </a:pPr>
            <a:r>
              <a:rPr kumimoji="0" lang="en-US" sz="2800" b="0" i="0" u="none" strike="noStrike" cap="none" spc="0" normalizeH="0" baseline="0" noProof="0" dirty="0">
                <a:ln>
                  <a:noFill/>
                </a:ln>
                <a:effectLst/>
                <a:uLnTx/>
                <a:uFillTx/>
              </a:rPr>
              <a:t>Η </a:t>
            </a:r>
            <a:r>
              <a:rPr kumimoji="0" lang="en-US" sz="2800" b="0" i="0" u="none" strike="noStrike" cap="none" spc="0" normalizeH="0" baseline="0" noProof="0" dirty="0" err="1">
                <a:ln>
                  <a:noFill/>
                </a:ln>
                <a:effectLst/>
                <a:uLnTx/>
                <a:uFillTx/>
              </a:rPr>
              <a:t>Ελλάδ</a:t>
            </a:r>
            <a:r>
              <a:rPr kumimoji="0" lang="en-US" sz="2800" b="0" i="0" u="none" strike="noStrike" cap="none" spc="0" normalizeH="0" baseline="0" noProof="0" dirty="0">
                <a:ln>
                  <a:noFill/>
                </a:ln>
                <a:effectLst/>
                <a:uLnTx/>
                <a:uFillTx/>
              </a:rPr>
              <a:t>α βρισκόταν από τις 21 Απριλίου 1967 υπό τη διακυβέρνηση του στρατού, καθεστώς που είχε καταργήσει τις ατομικές ελευθερίες, είχε διαλύσει τα πολιτικά κόμματα και είχε εξορίσει, φυλακίσει και βασανίσει πολιτικούς και πολίτες με κριτήριο τις πολιτικές τους πεποιθήσεις.</a:t>
            </a:r>
          </a:p>
        </p:txBody>
      </p:sp>
      <p:pic>
        <p:nvPicPr>
          <p:cNvPr id="3" name="3.">
            <a:hlinkClick r:id="" action="ppaction://media"/>
            <a:extLst>
              <a:ext uri="{FF2B5EF4-FFF2-40B4-BE49-F238E27FC236}">
                <a16:creationId xmlns:a16="http://schemas.microsoft.com/office/drawing/2014/main" id="{A281E686-D5AD-6223-9AC2-54F9B453CF3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51517" y="6085041"/>
            <a:ext cx="487363" cy="487363"/>
          </a:xfrm>
          <a:prstGeom prst="rect">
            <a:avLst/>
          </a:prstGeom>
        </p:spPr>
      </p:pic>
    </p:spTree>
    <p:custDataLst>
      <p:tags r:id="rId1"/>
    </p:custDataLst>
    <p:extLst>
      <p:ext uri="{BB962C8B-B14F-4D97-AF65-F5344CB8AC3E}">
        <p14:creationId xmlns:p14="http://schemas.microsoft.com/office/powerpoint/2010/main" val="2770962872"/>
      </p:ext>
    </p:extLst>
  </p:cSld>
  <p:clrMapOvr>
    <a:masterClrMapping/>
  </p:clrMapOvr>
  <mc:AlternateContent xmlns:mc="http://schemas.openxmlformats.org/markup-compatibility/2006" xmlns:p14="http://schemas.microsoft.com/office/powerpoint/2010/main">
    <mc:Choice Requires="p14">
      <p:transition spd="slow" p14:dur="2000" advTm="20510"/>
    </mc:Choice>
    <mc:Fallback xmlns="">
      <p:transition spd="slow" advTm="205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698" objId="3"/>
        <p14:stopEvt time="20268"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CBD61D-5F20-4652-9744-740BF8CA2ACE}"/>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r="6237"/>
          <a:stretch/>
        </p:blipFill>
        <p:spPr bwMode="auto">
          <a:xfrm>
            <a:off x="0" y="10"/>
            <a:ext cx="966964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D9818FA-C662-4A5B-92FE-141E1C17DEED}"/>
              </a:ext>
            </a:extLst>
          </p:cNvPr>
          <p:cNvSpPr txBox="1"/>
          <p:nvPr/>
        </p:nvSpPr>
        <p:spPr>
          <a:xfrm>
            <a:off x="7610269" y="884904"/>
            <a:ext cx="4453913" cy="4692292"/>
          </a:xfrm>
          <a:prstGeom prst="rect">
            <a:avLst/>
          </a:prstGeom>
        </p:spPr>
        <p:txBody>
          <a:bodyPr vert="horz" lIns="91440" tIns="45720" rIns="91440" bIns="45720" rtlCol="0">
            <a:normAutofit/>
          </a:bodyPr>
          <a:lstStyle/>
          <a:p>
            <a:pPr marR="0" lvl="0" algn="just" fontAlgn="auto">
              <a:lnSpc>
                <a:spcPct val="90000"/>
              </a:lnSpc>
              <a:spcBef>
                <a:spcPts val="0"/>
              </a:spcBef>
              <a:spcAft>
                <a:spcPts val="600"/>
              </a:spcAft>
              <a:buClrTx/>
              <a:buSzTx/>
              <a:tabLst/>
              <a:defRPr/>
            </a:pPr>
            <a:r>
              <a:rPr kumimoji="0" lang="en-US" sz="2800" b="0" i="0" u="none" strike="noStrike" cap="none" spc="0" normalizeH="0" baseline="0" noProof="0" dirty="0">
                <a:ln>
                  <a:noFill/>
                </a:ln>
                <a:effectLst/>
                <a:uLnTx/>
                <a:uFillTx/>
              </a:rPr>
              <a:t>Ο </a:t>
            </a:r>
            <a:r>
              <a:rPr kumimoji="0" lang="en-US" sz="2800" b="0" i="0" u="none" strike="noStrike" cap="none" spc="0" normalizeH="0" baseline="0" noProof="0" dirty="0" err="1">
                <a:ln>
                  <a:noFill/>
                </a:ln>
                <a:effectLst/>
                <a:uLnTx/>
                <a:uFillTx/>
              </a:rPr>
              <a:t>ελληνικός</a:t>
            </a:r>
            <a:r>
              <a:rPr kumimoji="0" lang="en-US" sz="2800" b="0" i="0" u="none" strike="noStrike" cap="none" spc="0" normalizeH="0" baseline="0" noProof="0" dirty="0">
                <a:ln>
                  <a:noFill/>
                </a:ln>
                <a:effectLst/>
                <a:uLnTx/>
                <a:uFillTx/>
              </a:rPr>
              <a:t> λα</a:t>
            </a:r>
            <a:r>
              <a:rPr kumimoji="0" lang="en-US" sz="2800" b="0" i="0" u="none" strike="noStrike" cap="none" spc="0" normalizeH="0" baseline="0" noProof="0" dirty="0" err="1">
                <a:ln>
                  <a:noFill/>
                </a:ln>
                <a:effectLst/>
                <a:uLnTx/>
                <a:uFillTx/>
              </a:rPr>
              <a:t>ός</a:t>
            </a:r>
            <a:r>
              <a:rPr kumimoji="0" lang="en-US" sz="2800" b="0" i="0" u="none" strike="noStrike" cap="none" spc="0" normalizeH="0" baseline="0" noProof="0" dirty="0">
                <a:ln>
                  <a:noFill/>
                </a:ln>
                <a:effectLst/>
                <a:uLnTx/>
                <a:uFillTx/>
              </a:rPr>
              <a:t> </a:t>
            </a:r>
            <a:r>
              <a:rPr kumimoji="0" lang="en-US" sz="2800" b="0" i="0" u="none" strike="noStrike" cap="none" spc="0" normalizeH="0" baseline="0" noProof="0" dirty="0" err="1">
                <a:ln>
                  <a:noFill/>
                </a:ln>
                <a:effectLst/>
                <a:uLnTx/>
                <a:uFillTx/>
              </a:rPr>
              <a:t>όμως</a:t>
            </a:r>
            <a:r>
              <a:rPr kumimoji="0" lang="en-US" sz="2800" b="0" i="0" u="none" strike="noStrike" cap="none" spc="0" normalizeH="0" baseline="0" noProof="0" dirty="0">
                <a:ln>
                  <a:noFill/>
                </a:ln>
                <a:effectLst/>
                <a:uLnTx/>
                <a:uFillTx/>
              </a:rPr>
              <a:t> </a:t>
            </a:r>
            <a:r>
              <a:rPr kumimoji="0" lang="en-US" sz="2800" b="0" i="0" u="none" strike="noStrike" cap="none" spc="0" normalizeH="0" baseline="0" noProof="0" dirty="0" err="1">
                <a:ln>
                  <a:noFill/>
                </a:ln>
                <a:effectLst/>
                <a:uLnTx/>
                <a:uFillTx/>
              </a:rPr>
              <a:t>δε</a:t>
            </a:r>
            <a:r>
              <a:rPr kumimoji="0" lang="el-GR" sz="2800" b="0" i="0" u="none" strike="noStrike" cap="none" spc="0" normalizeH="0" baseline="0" noProof="0" dirty="0">
                <a:ln>
                  <a:noFill/>
                </a:ln>
                <a:effectLst/>
                <a:uLnTx/>
                <a:uFillTx/>
              </a:rPr>
              <a:t>ν</a:t>
            </a:r>
            <a:r>
              <a:rPr kumimoji="0" lang="en-US" sz="2800" b="0" i="0" u="none" strike="noStrike" cap="none" spc="0" normalizeH="0" baseline="0" noProof="0" dirty="0">
                <a:ln>
                  <a:noFill/>
                </a:ln>
                <a:effectLst/>
                <a:uLnTx/>
                <a:uFillTx/>
              </a:rPr>
              <a:t> </a:t>
            </a:r>
            <a:r>
              <a:rPr kumimoji="0" lang="el-GR" sz="2800" b="0" i="0" u="none" strike="noStrike" cap="none" spc="0" normalizeH="0" baseline="0" noProof="0" dirty="0">
                <a:ln>
                  <a:noFill/>
                </a:ln>
                <a:effectLst/>
                <a:uLnTx/>
                <a:uFillTx/>
              </a:rPr>
              <a:t>έμεινε</a:t>
            </a:r>
            <a:r>
              <a:rPr kumimoji="0" lang="en-US" sz="2800" b="0" i="0" u="none" strike="noStrike" cap="none" spc="0" normalizeH="0" baseline="0" noProof="0" dirty="0">
                <a:ln>
                  <a:noFill/>
                </a:ln>
                <a:effectLst/>
                <a:uLnTx/>
                <a:uFillTx/>
              </a:rPr>
              <a:t> απα</a:t>
            </a:r>
            <a:r>
              <a:rPr kumimoji="0" lang="en-US" sz="2800" b="0" i="0" u="none" strike="noStrike" cap="none" spc="0" normalizeH="0" baseline="0" noProof="0" dirty="0" err="1">
                <a:ln>
                  <a:noFill/>
                </a:ln>
                <a:effectLst/>
                <a:uLnTx/>
                <a:uFillTx/>
              </a:rPr>
              <a:t>θής</a:t>
            </a:r>
            <a:r>
              <a:rPr kumimoji="0" lang="en-US" sz="2800" b="0" i="0" u="none" strike="noStrike" cap="none" spc="0" normalizeH="0" baseline="0" noProof="0" dirty="0">
                <a:ln>
                  <a:noFill/>
                </a:ln>
                <a:effectLst/>
                <a:uLnTx/>
                <a:uFillTx/>
              </a:rPr>
              <a:t>. Πα</a:t>
            </a:r>
            <a:r>
              <a:rPr kumimoji="0" lang="en-US" sz="2800" b="0" i="0" u="none" strike="noStrike" cap="none" spc="0" normalizeH="0" baseline="0" noProof="0" dirty="0" err="1">
                <a:ln>
                  <a:noFill/>
                </a:ln>
                <a:effectLst/>
                <a:uLnTx/>
                <a:uFillTx/>
              </a:rPr>
              <a:t>ρά</a:t>
            </a:r>
            <a:r>
              <a:rPr kumimoji="0" lang="en-US" sz="2800" b="0" i="0" u="none" strike="noStrike" cap="none" spc="0" normalizeH="0" baseline="0" noProof="0" dirty="0">
                <a:ln>
                  <a:noFill/>
                </a:ln>
                <a:effectLst/>
                <a:uLnTx/>
                <a:uFillTx/>
              </a:rPr>
              <a:t> </a:t>
            </a:r>
            <a:r>
              <a:rPr kumimoji="0" lang="en-US" sz="2800" b="0" i="0" u="none" strike="noStrike" cap="none" spc="0" normalizeH="0" baseline="0" noProof="0" dirty="0" err="1">
                <a:ln>
                  <a:noFill/>
                </a:ln>
                <a:effectLst/>
                <a:uLnTx/>
                <a:uFillTx/>
              </a:rPr>
              <a:t>τις</a:t>
            </a:r>
            <a:r>
              <a:rPr kumimoji="0" lang="en-US" sz="2800" b="0" i="0" u="none" strike="noStrike" cap="none" spc="0" normalizeH="0" baseline="0" noProof="0" dirty="0">
                <a:ln>
                  <a:noFill/>
                </a:ln>
                <a:effectLst/>
                <a:uLnTx/>
                <a:uFillTx/>
              </a:rPr>
              <a:t> </a:t>
            </a:r>
            <a:r>
              <a:rPr kumimoji="0" lang="en-US" sz="2800" b="0" i="0" u="none" strike="noStrike" cap="none" spc="0" normalizeH="0" baseline="0" noProof="0" dirty="0" err="1">
                <a:ln>
                  <a:noFill/>
                </a:ln>
                <a:effectLst/>
                <a:uLnTx/>
                <a:uFillTx/>
              </a:rPr>
              <a:t>συνεχείς</a:t>
            </a:r>
            <a:r>
              <a:rPr kumimoji="0" lang="en-US" sz="2800" b="0" i="0" u="none" strike="noStrike" cap="none" spc="0" normalizeH="0" baseline="0" noProof="0" dirty="0">
                <a:ln>
                  <a:noFill/>
                </a:ln>
                <a:effectLst/>
                <a:uLnTx/>
                <a:uFillTx/>
              </a:rPr>
              <a:t> </a:t>
            </a:r>
            <a:r>
              <a:rPr kumimoji="0" lang="en-US" sz="2800" b="0" i="0" u="none" strike="noStrike" cap="none" spc="0" normalizeH="0" baseline="0" noProof="0" dirty="0" err="1">
                <a:ln>
                  <a:noFill/>
                </a:ln>
                <a:effectLst/>
                <a:uLnTx/>
                <a:uFillTx/>
              </a:rPr>
              <a:t>διώξεις</a:t>
            </a:r>
            <a:r>
              <a:rPr kumimoji="0" lang="en-US" sz="2800" b="0" i="0" u="none" strike="noStrike" cap="none" spc="0" normalizeH="0" baseline="0" noProof="0" dirty="0">
                <a:ln>
                  <a:noFill/>
                </a:ln>
                <a:effectLst/>
                <a:uLnTx/>
                <a:uFillTx/>
              </a:rPr>
              <a:t>, </a:t>
            </a:r>
            <a:r>
              <a:rPr kumimoji="0" lang="en-US" sz="2800" b="0" i="0" u="none" strike="noStrike" cap="none" spc="0" normalizeH="0" baseline="0" noProof="0" dirty="0" err="1">
                <a:ln>
                  <a:noFill/>
                </a:ln>
                <a:effectLst/>
                <a:uLnTx/>
                <a:uFillTx/>
              </a:rPr>
              <a:t>εξορίες</a:t>
            </a:r>
            <a:r>
              <a:rPr kumimoji="0" lang="en-US" sz="2800" b="0" i="0" u="none" strike="noStrike" cap="none" spc="0" normalizeH="0" baseline="0" noProof="0" dirty="0">
                <a:ln>
                  <a:noFill/>
                </a:ln>
                <a:effectLst/>
                <a:uLnTx/>
                <a:uFillTx/>
              </a:rPr>
              <a:t>, </a:t>
            </a:r>
            <a:r>
              <a:rPr kumimoji="0" lang="en-US" sz="2800" b="0" i="0" u="none" strike="noStrike" cap="none" spc="0" normalizeH="0" baseline="0" noProof="0" dirty="0" err="1">
                <a:ln>
                  <a:noFill/>
                </a:ln>
                <a:effectLst/>
                <a:uLnTx/>
                <a:uFillTx/>
              </a:rPr>
              <a:t>συλλήψεις</a:t>
            </a:r>
            <a:r>
              <a:rPr kumimoji="0" lang="en-US" sz="2800" b="0" i="0" u="none" strike="noStrike" cap="none" spc="0" normalizeH="0" baseline="0" noProof="0" dirty="0">
                <a:ln>
                  <a:noFill/>
                </a:ln>
                <a:effectLst/>
                <a:uLnTx/>
                <a:uFillTx/>
              </a:rPr>
              <a:t> και βασα</a:t>
            </a:r>
            <a:r>
              <a:rPr kumimoji="0" lang="en-US" sz="2800" b="0" i="0" u="none" strike="noStrike" cap="none" spc="0" normalizeH="0" baseline="0" noProof="0" dirty="0" err="1">
                <a:ln>
                  <a:noFill/>
                </a:ln>
                <a:effectLst/>
                <a:uLnTx/>
                <a:uFillTx/>
              </a:rPr>
              <a:t>νιστήρι</a:t>
            </a:r>
            <a:r>
              <a:rPr kumimoji="0" lang="en-US" sz="2800" b="0" i="0" u="none" strike="noStrike" cap="none" spc="0" normalizeH="0" baseline="0" noProof="0" dirty="0">
                <a:ln>
                  <a:noFill/>
                </a:ln>
                <a:effectLst/>
                <a:uLnTx/>
                <a:uFillTx/>
              </a:rPr>
              <a:t>α, από την πρώτη κιόλας στιγμή δ</a:t>
            </a:r>
            <a:r>
              <a:rPr kumimoji="0" lang="el-GR" sz="2800" b="0" i="0" u="none" strike="noStrike" cap="none" spc="0" normalizeH="0" baseline="0" noProof="0" dirty="0" err="1">
                <a:ln>
                  <a:noFill/>
                </a:ln>
                <a:effectLst/>
                <a:uLnTx/>
                <a:uFillTx/>
              </a:rPr>
              <a:t>ήλωσε</a:t>
            </a:r>
            <a:r>
              <a:rPr kumimoji="0" lang="en-US" sz="2800" b="0" i="0" u="none" strike="noStrike" cap="none" spc="0" normalizeH="0" baseline="0" noProof="0" dirty="0">
                <a:ln>
                  <a:noFill/>
                </a:ln>
                <a:effectLst/>
                <a:uLnTx/>
                <a:uFillTx/>
              </a:rPr>
              <a:t> την αντίθεσή του σ’ αυτή την κατάσταση με συγκεντρώσεις</a:t>
            </a:r>
            <a:r>
              <a:rPr kumimoji="0" lang="el-GR" sz="2800" b="0" i="0" u="none" strike="noStrike" cap="none" spc="0" normalizeH="0" baseline="0" noProof="0" dirty="0">
                <a:ln>
                  <a:noFill/>
                </a:ln>
                <a:effectLst/>
                <a:uLnTx/>
                <a:uFillTx/>
              </a:rPr>
              <a:t>,</a:t>
            </a:r>
            <a:r>
              <a:rPr kumimoji="0" lang="en-US" sz="2800" b="0" i="0" u="none" strike="noStrike" cap="none" spc="0" normalizeH="0" baseline="0" noProof="0" dirty="0">
                <a:ln>
                  <a:noFill/>
                </a:ln>
                <a:effectLst/>
                <a:uLnTx/>
                <a:uFillTx/>
              </a:rPr>
              <a:t> διαμαρτυρί</a:t>
            </a:r>
            <a:r>
              <a:rPr kumimoji="0" lang="el-GR" sz="2800" b="0" i="0" u="none" strike="noStrike" cap="none" spc="0" normalizeH="0" baseline="0" noProof="0" dirty="0">
                <a:ln>
                  <a:noFill/>
                </a:ln>
                <a:effectLst/>
                <a:uLnTx/>
                <a:uFillTx/>
              </a:rPr>
              <a:t>ε</a:t>
            </a:r>
            <a:r>
              <a:rPr kumimoji="0" lang="en-US" sz="2800" b="0" i="0" u="none" strike="noStrike" cap="none" spc="0" normalizeH="0" baseline="0" noProof="0" dirty="0">
                <a:ln>
                  <a:noFill/>
                </a:ln>
                <a:effectLst/>
                <a:uLnTx/>
                <a:uFillTx/>
              </a:rPr>
              <a:t>ς, συνθήματα και διαδηλώσεις.</a:t>
            </a:r>
          </a:p>
        </p:txBody>
      </p:sp>
      <p:pic>
        <p:nvPicPr>
          <p:cNvPr id="2" name="4.">
            <a:hlinkClick r:id="" action="ppaction://media"/>
            <a:extLst>
              <a:ext uri="{FF2B5EF4-FFF2-40B4-BE49-F238E27FC236}">
                <a16:creationId xmlns:a16="http://schemas.microsoft.com/office/drawing/2014/main" id="{3A26DB6B-E8B9-F9B5-8195-2EF6C8FD419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669642" y="5333514"/>
            <a:ext cx="487363" cy="487363"/>
          </a:xfrm>
          <a:prstGeom prst="rect">
            <a:avLst/>
          </a:prstGeom>
        </p:spPr>
      </p:pic>
    </p:spTree>
    <p:custDataLst>
      <p:tags r:id="rId1"/>
    </p:custDataLst>
    <p:extLst>
      <p:ext uri="{BB962C8B-B14F-4D97-AF65-F5344CB8AC3E}">
        <p14:creationId xmlns:p14="http://schemas.microsoft.com/office/powerpoint/2010/main" val="2932801692"/>
      </p:ext>
    </p:extLst>
  </p:cSld>
  <p:clrMapOvr>
    <a:masterClrMapping/>
  </p:clrMapOvr>
  <mc:AlternateContent xmlns:mc="http://schemas.openxmlformats.org/markup-compatibility/2006" xmlns:p14="http://schemas.microsoft.com/office/powerpoint/2010/main">
    <mc:Choice Requires="p14">
      <p:transition spd="slow" p14:dur="2000" advTm="18052"/>
    </mc:Choice>
    <mc:Fallback xmlns="">
      <p:transition spd="slow" advTm="180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33" objId="2"/>
        <p14:stopEvt time="18052"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978950-FAF3-4AAF-AAE0-01A9DA4AAB07}"/>
              </a:ext>
            </a:extLst>
          </p:cNvPr>
          <p:cNvPicPr>
            <a:picLocks noChangeAspect="1"/>
          </p:cNvPicPr>
          <p:nvPr/>
        </p:nvPicPr>
        <p:blipFill>
          <a:blip r:embed="rId5"/>
          <a:srcRect t="21256" b="7133"/>
          <a:stretch/>
        </p:blipFill>
        <p:spPr>
          <a:xfrm>
            <a:off x="20" y="42247"/>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TextBox 6">
            <a:extLst>
              <a:ext uri="{FF2B5EF4-FFF2-40B4-BE49-F238E27FC236}">
                <a16:creationId xmlns:a16="http://schemas.microsoft.com/office/drawing/2014/main" id="{992C5BCB-6E49-4F09-84AF-EA7A3690AC11}"/>
              </a:ext>
            </a:extLst>
          </p:cNvPr>
          <p:cNvSpPr txBox="1"/>
          <p:nvPr/>
        </p:nvSpPr>
        <p:spPr>
          <a:xfrm>
            <a:off x="142240" y="3752850"/>
            <a:ext cx="11567155" cy="2452687"/>
          </a:xfrm>
          <a:prstGeom prst="rect">
            <a:avLst/>
          </a:prstGeom>
        </p:spPr>
        <p:txBody>
          <a:bodyPr vert="horz" lIns="91440" tIns="45720" rIns="91440" bIns="45720" rtlCol="0" anchor="ctr">
            <a:normAutofit/>
          </a:bodyPr>
          <a:lstStyle/>
          <a:p>
            <a:pPr marR="0" lvl="0" algn="just" fontAlgn="auto">
              <a:lnSpc>
                <a:spcPct val="90000"/>
              </a:lnSpc>
              <a:spcBef>
                <a:spcPts val="0"/>
              </a:spcBef>
              <a:spcAft>
                <a:spcPts val="600"/>
              </a:spcAft>
              <a:buClrTx/>
              <a:buSzTx/>
              <a:tabLst/>
              <a:defRPr/>
            </a:pPr>
            <a:r>
              <a:rPr kumimoji="0" lang="en-US" sz="2800" b="0" i="0" u="none" strike="noStrike" cap="none" spc="0" normalizeH="0" baseline="0" noProof="0" dirty="0" err="1">
                <a:ln>
                  <a:noFill/>
                </a:ln>
                <a:effectLst/>
                <a:uLnTx/>
                <a:uFillTx/>
              </a:rPr>
              <a:t>Το</a:t>
            </a:r>
            <a:r>
              <a:rPr kumimoji="0" lang="en-US" sz="2800" b="0" i="0" u="none" strike="noStrike" cap="none" spc="0" normalizeH="0" baseline="0" noProof="0" dirty="0">
                <a:ln>
                  <a:noFill/>
                </a:ln>
                <a:effectLst/>
                <a:uLnTx/>
                <a:uFillTx/>
              </a:rPr>
              <a:t> </a:t>
            </a:r>
            <a:r>
              <a:rPr kumimoji="0" lang="en-US" sz="2800" b="0" i="0" u="none" strike="noStrike" cap="none" spc="0" normalizeH="0" baseline="0" noProof="0" dirty="0" err="1">
                <a:ln>
                  <a:noFill/>
                </a:ln>
                <a:effectLst/>
                <a:uLnTx/>
                <a:uFillTx/>
              </a:rPr>
              <a:t>φοιτητικό</a:t>
            </a:r>
            <a:r>
              <a:rPr kumimoji="0" lang="en-US" sz="2800" b="0" i="0" u="none" strike="noStrike" cap="none" spc="0" normalizeH="0" baseline="0" noProof="0" dirty="0">
                <a:ln>
                  <a:noFill/>
                </a:ln>
                <a:effectLst/>
                <a:uLnTx/>
                <a:uFillTx/>
              </a:rPr>
              <a:t> </a:t>
            </a:r>
            <a:r>
              <a:rPr kumimoji="0" lang="en-US" sz="2800" b="0" i="0" u="none" strike="noStrike" cap="none" spc="0" normalizeH="0" baseline="0" noProof="0" dirty="0" err="1">
                <a:ln>
                  <a:noFill/>
                </a:ln>
                <a:effectLst/>
                <a:uLnTx/>
                <a:uFillTx/>
              </a:rPr>
              <a:t>κίνημ</a:t>
            </a:r>
            <a:r>
              <a:rPr kumimoji="0" lang="en-US" sz="2800" b="0" i="0" u="none" strike="noStrike" cap="none" spc="0" normalizeH="0" baseline="0" noProof="0" dirty="0">
                <a:ln>
                  <a:noFill/>
                </a:ln>
                <a:effectLst/>
                <a:uLnTx/>
                <a:uFillTx/>
              </a:rPr>
              <a:t>α έπαιξε τον σπουδαιότερο ρόλο στην πάλη κατά της δικτατορίας. </a:t>
            </a:r>
            <a:r>
              <a:rPr kumimoji="0" lang="en-US" sz="2800" b="0" i="0" u="none" strike="noStrike" cap="none" spc="0" normalizeH="0" baseline="0" noProof="0" dirty="0" err="1">
                <a:ln>
                  <a:noFill/>
                </a:ln>
                <a:effectLst/>
                <a:uLnTx/>
                <a:uFillTx/>
              </a:rPr>
              <a:t>Οι</a:t>
            </a:r>
            <a:r>
              <a:rPr kumimoji="0" lang="en-US" sz="2800" b="0" i="0" u="none" strike="noStrike" cap="none" spc="0" normalizeH="0" baseline="0" noProof="0" dirty="0">
                <a:ln>
                  <a:noFill/>
                </a:ln>
                <a:effectLst/>
                <a:uLnTx/>
                <a:uFillTx/>
              </a:rPr>
              <a:t> </a:t>
            </a:r>
            <a:r>
              <a:rPr kumimoji="0" lang="en-US" sz="2800" b="0" i="0" u="none" strike="noStrike" cap="none" spc="0" normalizeH="0" baseline="0" noProof="0" dirty="0" err="1">
                <a:ln>
                  <a:noFill/>
                </a:ln>
                <a:effectLst/>
                <a:uLnTx/>
                <a:uFillTx/>
              </a:rPr>
              <a:t>φοιτητές</a:t>
            </a:r>
            <a:r>
              <a:rPr kumimoji="0" lang="en-US" sz="2800" b="0" i="0" u="none" strike="noStrike" cap="none" spc="0" normalizeH="0" baseline="0" noProof="0" dirty="0">
                <a:ln>
                  <a:noFill/>
                </a:ln>
                <a:effectLst/>
                <a:uLnTx/>
                <a:uFillTx/>
              </a:rPr>
              <a:t> </a:t>
            </a:r>
            <a:r>
              <a:rPr lang="el-GR" sz="2800" dirty="0"/>
              <a:t>έβλεπαν</a:t>
            </a:r>
            <a:r>
              <a:rPr kumimoji="0" lang="en-US" sz="2800" b="0" i="0" u="none" strike="noStrike" cap="none" spc="0" normalizeH="0" baseline="0" noProof="0" dirty="0">
                <a:ln>
                  <a:noFill/>
                </a:ln>
                <a:effectLst/>
                <a:uLnTx/>
                <a:uFillTx/>
              </a:rPr>
              <a:t> ότι τα σχετικά αιτήματά τους με την αποκατάσταση της δημοκρατίας σε όλους τους τομείς της εκπαίδευσης, δεν θα λ</a:t>
            </a:r>
            <a:r>
              <a:rPr kumimoji="0" lang="el-GR" sz="2800" b="0" i="0" u="none" strike="noStrike" cap="none" spc="0" normalizeH="0" baseline="0" noProof="0" dirty="0" err="1">
                <a:ln>
                  <a:noFill/>
                </a:ln>
                <a:effectLst/>
                <a:uLnTx/>
                <a:uFillTx/>
              </a:rPr>
              <a:t>ύνονταν</a:t>
            </a:r>
            <a:r>
              <a:rPr kumimoji="0" lang="en-US" sz="2800" b="0" i="0" u="none" strike="noStrike" cap="none" spc="0" normalizeH="0" baseline="0" noProof="0" dirty="0">
                <a:ln>
                  <a:noFill/>
                </a:ln>
                <a:effectLst/>
                <a:uLnTx/>
                <a:uFillTx/>
              </a:rPr>
              <a:t>, αν </a:t>
            </a:r>
            <a:r>
              <a:rPr kumimoji="0" lang="en-US" sz="2800" b="0" i="0" u="none" strike="noStrike" cap="none" spc="0" normalizeH="0" baseline="0" noProof="0" dirty="0" err="1">
                <a:ln>
                  <a:noFill/>
                </a:ln>
                <a:effectLst/>
                <a:uLnTx/>
                <a:uFillTx/>
              </a:rPr>
              <a:t>δεν</a:t>
            </a:r>
            <a:r>
              <a:rPr kumimoji="0" lang="en-US" sz="2800" b="0" i="0" u="none" strike="noStrike" cap="none" spc="0" normalizeH="0" baseline="0" noProof="0" dirty="0">
                <a:ln>
                  <a:noFill/>
                </a:ln>
                <a:effectLst/>
                <a:uLnTx/>
                <a:uFillTx/>
              </a:rPr>
              <a:t> γ</a:t>
            </a:r>
            <a:r>
              <a:rPr kumimoji="0" lang="el-GR" sz="2800" b="0" i="0" u="none" strike="noStrike" cap="none" spc="0" normalizeH="0" baseline="0" noProof="0" dirty="0" err="1">
                <a:ln>
                  <a:noFill/>
                </a:ln>
                <a:effectLst/>
                <a:uLnTx/>
                <a:uFillTx/>
              </a:rPr>
              <a:t>ινόταν</a:t>
            </a:r>
            <a:r>
              <a:rPr kumimoji="0" lang="en-US" sz="2800" b="0" i="0" u="none" strike="noStrike" cap="none" spc="0" normalizeH="0" baseline="0" noProof="0" dirty="0">
                <a:ln>
                  <a:noFill/>
                </a:ln>
                <a:effectLst/>
                <a:uLnTx/>
                <a:uFillTx/>
              </a:rPr>
              <a:t>  πολιτική αλλαγή στην Ελλάδα.</a:t>
            </a:r>
          </a:p>
        </p:txBody>
      </p:sp>
      <p:pic>
        <p:nvPicPr>
          <p:cNvPr id="2" name="5.">
            <a:hlinkClick r:id="" action="ppaction://media"/>
            <a:extLst>
              <a:ext uri="{FF2B5EF4-FFF2-40B4-BE49-F238E27FC236}">
                <a16:creationId xmlns:a16="http://schemas.microsoft.com/office/drawing/2014/main" id="{3329CE34-C924-2EE8-6948-03DF553FD31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702312" y="5718174"/>
            <a:ext cx="487363" cy="487363"/>
          </a:xfrm>
          <a:prstGeom prst="rect">
            <a:avLst/>
          </a:prstGeom>
        </p:spPr>
      </p:pic>
    </p:spTree>
    <p:custDataLst>
      <p:tags r:id="rId1"/>
    </p:custDataLst>
    <p:extLst>
      <p:ext uri="{BB962C8B-B14F-4D97-AF65-F5344CB8AC3E}">
        <p14:creationId xmlns:p14="http://schemas.microsoft.com/office/powerpoint/2010/main" val="1887486319"/>
      </p:ext>
    </p:extLst>
  </p:cSld>
  <p:clrMapOvr>
    <a:masterClrMapping/>
  </p:clrMapOvr>
  <mc:AlternateContent xmlns:mc="http://schemas.openxmlformats.org/markup-compatibility/2006" xmlns:p14="http://schemas.microsoft.com/office/powerpoint/2010/main">
    <mc:Choice Requires="p14">
      <p:transition spd="slow" p14:dur="2000" advTm="18981"/>
    </mc:Choice>
    <mc:Fallback xmlns="">
      <p:transition spd="slow" advTm="189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26" objId="2"/>
        <p14:stopEvt time="18748"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038EAA5-3CDE-4E4F-A1FA-A5E5F62FEB1D}"/>
              </a:ext>
            </a:extLst>
          </p:cNvPr>
          <p:cNvSpPr txBox="1"/>
          <p:nvPr/>
        </p:nvSpPr>
        <p:spPr>
          <a:xfrm>
            <a:off x="285136" y="2094271"/>
            <a:ext cx="4598534" cy="4099296"/>
          </a:xfrm>
          <a:prstGeom prst="rect">
            <a:avLst/>
          </a:prstGeom>
        </p:spPr>
        <p:txBody>
          <a:bodyPr vert="horz" lIns="91440" tIns="45720" rIns="91440" bIns="45720" rtlCol="0">
            <a:normAutofit fontScale="92500" lnSpcReduction="20000"/>
          </a:bodyPr>
          <a:lstStyle/>
          <a:p>
            <a:pPr marR="0" lvl="0" algn="just" fontAlgn="auto">
              <a:lnSpc>
                <a:spcPct val="90000"/>
              </a:lnSpc>
              <a:spcBef>
                <a:spcPts val="0"/>
              </a:spcBef>
              <a:spcAft>
                <a:spcPts val="600"/>
              </a:spcAft>
              <a:buClrTx/>
              <a:buSzTx/>
              <a:tabLst/>
              <a:defRPr/>
            </a:pPr>
            <a:r>
              <a:rPr kumimoji="0" lang="en-US" sz="2800" i="0" u="sng" strike="noStrike" cap="none" spc="0" normalizeH="0" baseline="0" noProof="0" dirty="0">
                <a:ln>
                  <a:noFill/>
                </a:ln>
                <a:effectLst/>
                <a:uLnTx/>
                <a:uFillTx/>
              </a:rPr>
              <a:t>14 </a:t>
            </a:r>
            <a:r>
              <a:rPr kumimoji="0" lang="en-US" sz="2800" i="0" u="sng" strike="noStrike" cap="none" spc="0" normalizeH="0" baseline="0" noProof="0" dirty="0" err="1">
                <a:ln>
                  <a:noFill/>
                </a:ln>
                <a:effectLst/>
                <a:uLnTx/>
                <a:uFillTx/>
              </a:rPr>
              <a:t>Νοέμ</a:t>
            </a:r>
            <a:r>
              <a:rPr kumimoji="0" lang="en-US" sz="2800" i="0" u="sng" strike="noStrike" cap="none" spc="0" normalizeH="0" baseline="0" noProof="0" dirty="0">
                <a:ln>
                  <a:noFill/>
                </a:ln>
                <a:effectLst/>
                <a:uLnTx/>
                <a:uFillTx/>
              </a:rPr>
              <a:t>βρη 1973</a:t>
            </a:r>
          </a:p>
          <a:p>
            <a:pPr marL="0" marR="0" lvl="0" indent="-228600" algn="just" fontAlgn="auto">
              <a:lnSpc>
                <a:spcPct val="90000"/>
              </a:lnSpc>
              <a:spcBef>
                <a:spcPts val="0"/>
              </a:spcBef>
              <a:spcAft>
                <a:spcPts val="600"/>
              </a:spcAft>
              <a:buClrTx/>
              <a:buSzTx/>
              <a:buFont typeface="Arial" panose="020B0604020202020204" pitchFamily="34" charset="0"/>
              <a:buChar char="•"/>
              <a:tabLst/>
              <a:defRPr/>
            </a:pPr>
            <a:endParaRPr kumimoji="0" lang="en-US" sz="2800" i="0" u="none" strike="noStrike" cap="none" spc="0" normalizeH="0" baseline="0" noProof="0" dirty="0">
              <a:ln>
                <a:noFill/>
              </a:ln>
              <a:effectLst/>
              <a:uLnTx/>
              <a:uFillTx/>
            </a:endParaRPr>
          </a:p>
          <a:p>
            <a:pPr marR="0" lvl="0" algn="just" fontAlgn="auto">
              <a:lnSpc>
                <a:spcPct val="90000"/>
              </a:lnSpc>
              <a:spcBef>
                <a:spcPts val="0"/>
              </a:spcBef>
              <a:spcAft>
                <a:spcPts val="600"/>
              </a:spcAft>
              <a:buClrTx/>
              <a:buSzTx/>
              <a:tabLst/>
              <a:defRPr/>
            </a:pPr>
            <a:r>
              <a:rPr kumimoji="0" lang="en-US" sz="2800" b="0" i="0" u="none" strike="noStrike" cap="none" spc="0" normalizeH="0" baseline="0" noProof="0" dirty="0" err="1">
                <a:ln>
                  <a:noFill/>
                </a:ln>
                <a:effectLst/>
                <a:uLnTx/>
                <a:uFillTx/>
              </a:rPr>
              <a:t>Οι</a:t>
            </a:r>
            <a:r>
              <a:rPr kumimoji="0" lang="en-US" sz="2800" b="0" i="0" u="none" strike="noStrike" cap="none" spc="0" normalizeH="0" baseline="0" noProof="0" dirty="0">
                <a:ln>
                  <a:noFill/>
                </a:ln>
                <a:effectLst/>
                <a:uLnTx/>
                <a:uFillTx/>
              </a:rPr>
              <a:t> </a:t>
            </a:r>
            <a:r>
              <a:rPr kumimoji="0" lang="en-US" sz="2800" b="0" i="0" u="none" strike="noStrike" cap="none" spc="0" normalizeH="0" baseline="0" noProof="0" dirty="0" err="1">
                <a:ln>
                  <a:noFill/>
                </a:ln>
                <a:effectLst/>
                <a:uLnTx/>
                <a:uFillTx/>
              </a:rPr>
              <a:t>φοιτητές</a:t>
            </a:r>
            <a:r>
              <a:rPr kumimoji="0" lang="en-US" sz="2800" b="0" i="0" u="none" strike="noStrike" cap="none" spc="0" normalizeH="0" baseline="0" noProof="0" dirty="0">
                <a:ln>
                  <a:noFill/>
                </a:ln>
                <a:effectLst/>
                <a:uLnTx/>
                <a:uFillTx/>
              </a:rPr>
              <a:t> </a:t>
            </a:r>
            <a:r>
              <a:rPr kumimoji="0" lang="en-US" sz="2800" b="0" i="0" u="none" strike="noStrike" cap="none" spc="0" normalizeH="0" baseline="0" noProof="0" dirty="0" err="1">
                <a:ln>
                  <a:noFill/>
                </a:ln>
                <a:effectLst/>
                <a:uLnTx/>
                <a:uFillTx/>
              </a:rPr>
              <a:t>της</a:t>
            </a:r>
            <a:r>
              <a:rPr kumimoji="0" lang="en-US" sz="2800" b="0" i="0" u="none" strike="noStrike" cap="none" spc="0" normalizeH="0" baseline="0" noProof="0" dirty="0">
                <a:ln>
                  <a:noFill/>
                </a:ln>
                <a:effectLst/>
                <a:uLnTx/>
                <a:uFillTx/>
              </a:rPr>
              <a:t> </a:t>
            </a:r>
            <a:r>
              <a:rPr kumimoji="0" lang="en-US" sz="2800" b="0" i="0" u="none" strike="noStrike" cap="none" spc="0" normalizeH="0" baseline="0" noProof="0" dirty="0" err="1">
                <a:ln>
                  <a:noFill/>
                </a:ln>
                <a:effectLst/>
                <a:uLnTx/>
                <a:uFillTx/>
              </a:rPr>
              <a:t>Αθήν</a:t>
            </a:r>
            <a:r>
              <a:rPr kumimoji="0" lang="en-US" sz="2800" b="0" i="0" u="none" strike="noStrike" cap="none" spc="0" normalizeH="0" baseline="0" noProof="0" dirty="0">
                <a:ln>
                  <a:noFill/>
                </a:ln>
                <a:effectLst/>
                <a:uLnTx/>
                <a:uFillTx/>
              </a:rPr>
              <a:t>ας καταλαμβάνουν το Πολυτεχνείο. </a:t>
            </a:r>
          </a:p>
          <a:p>
            <a:pPr marL="0" marR="0" lvl="0" indent="-228600" algn="just" fontAlgn="auto">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cap="none" spc="0" normalizeH="0" baseline="0" noProof="0" dirty="0">
              <a:ln>
                <a:noFill/>
              </a:ln>
              <a:effectLst/>
              <a:uLnTx/>
              <a:uFillTx/>
            </a:endParaRPr>
          </a:p>
          <a:p>
            <a:pPr marR="0" lvl="0" algn="just" fontAlgn="auto">
              <a:lnSpc>
                <a:spcPct val="90000"/>
              </a:lnSpc>
              <a:spcBef>
                <a:spcPts val="0"/>
              </a:spcBef>
              <a:spcAft>
                <a:spcPts val="600"/>
              </a:spcAft>
              <a:buClrTx/>
              <a:buSzTx/>
              <a:tabLst/>
              <a:defRPr/>
            </a:pPr>
            <a:r>
              <a:rPr kumimoji="0" lang="en-US" sz="2800" b="0" i="0" u="none" strike="noStrike" cap="none" spc="0" normalizeH="0" baseline="0" noProof="0" dirty="0" err="1">
                <a:ln>
                  <a:noFill/>
                </a:ln>
                <a:effectLst/>
                <a:uLnTx/>
                <a:uFillTx/>
              </a:rPr>
              <a:t>Σύνθημά</a:t>
            </a:r>
            <a:r>
              <a:rPr kumimoji="0" lang="en-US" sz="2800" b="0" i="0" u="none" strike="noStrike" cap="none" spc="0" normalizeH="0" baseline="0" noProof="0" dirty="0">
                <a:ln>
                  <a:noFill/>
                </a:ln>
                <a:effectLst/>
                <a:uLnTx/>
                <a:uFillTx/>
              </a:rPr>
              <a:t> </a:t>
            </a:r>
            <a:r>
              <a:rPr kumimoji="0" lang="en-US" sz="2800" b="0" i="0" u="none" strike="noStrike" cap="none" spc="0" normalizeH="0" baseline="0" noProof="0" dirty="0" err="1">
                <a:ln>
                  <a:noFill/>
                </a:ln>
                <a:effectLst/>
                <a:uLnTx/>
                <a:uFillTx/>
              </a:rPr>
              <a:t>τους</a:t>
            </a:r>
            <a:r>
              <a:rPr kumimoji="0" lang="en-US" sz="2800" b="0" i="0" u="none" strike="noStrike" cap="none" spc="0" normalizeH="0" baseline="0" noProof="0" dirty="0">
                <a:ln>
                  <a:noFill/>
                </a:ln>
                <a:effectLst/>
                <a:uLnTx/>
                <a:uFillTx/>
              </a:rPr>
              <a:t>: </a:t>
            </a:r>
            <a:endParaRPr kumimoji="0" lang="el-GR" sz="2800" b="0" i="0" u="none" strike="noStrike" cap="none" spc="0" normalizeH="0" baseline="0" noProof="0" dirty="0">
              <a:ln>
                <a:noFill/>
              </a:ln>
              <a:effectLst/>
              <a:uLnTx/>
              <a:uFillTx/>
            </a:endParaRPr>
          </a:p>
          <a:p>
            <a:pPr marR="0" lvl="0" algn="just" fontAlgn="auto">
              <a:lnSpc>
                <a:spcPct val="90000"/>
              </a:lnSpc>
              <a:spcBef>
                <a:spcPts val="0"/>
              </a:spcBef>
              <a:spcAft>
                <a:spcPts val="600"/>
              </a:spcAft>
              <a:buClrTx/>
              <a:buSzTx/>
              <a:tabLst/>
              <a:defRPr/>
            </a:pPr>
            <a:r>
              <a:rPr kumimoji="0" lang="en-US" sz="2800" b="1" i="0" u="none" strike="noStrike" cap="none" spc="0" normalizeH="0" baseline="0" noProof="0" dirty="0">
                <a:ln>
                  <a:noFill/>
                </a:ln>
                <a:effectLst/>
                <a:uLnTx/>
                <a:uFillTx/>
              </a:rPr>
              <a:t>ΨΩΜΙ- ΠΑΙΔΕΙΑ- ΕΛΕΥΘΕΡΙΑ</a:t>
            </a:r>
            <a:r>
              <a:rPr lang="en-US" sz="2800" b="1" dirty="0"/>
              <a:t>!</a:t>
            </a:r>
            <a:endParaRPr kumimoji="0" lang="en-US" sz="2800" b="1" i="0" u="none" strike="noStrike" cap="none" spc="0" normalizeH="0" baseline="0" noProof="0" dirty="0">
              <a:ln>
                <a:noFill/>
              </a:ln>
              <a:effectLst/>
              <a:uLnTx/>
              <a:uFillTx/>
            </a:endParaRPr>
          </a:p>
          <a:p>
            <a:pPr marL="0" marR="0" lvl="0" indent="-228600" algn="just" fontAlgn="auto">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cap="none" spc="0" normalizeH="0" baseline="0" noProof="0" dirty="0">
              <a:ln>
                <a:noFill/>
              </a:ln>
              <a:effectLst/>
              <a:uLnTx/>
              <a:uFillTx/>
            </a:endParaRPr>
          </a:p>
          <a:p>
            <a:pPr marR="0" lvl="0" algn="just" fontAlgn="auto">
              <a:lnSpc>
                <a:spcPct val="90000"/>
              </a:lnSpc>
              <a:spcBef>
                <a:spcPts val="0"/>
              </a:spcBef>
              <a:spcAft>
                <a:spcPts val="600"/>
              </a:spcAft>
              <a:buClrTx/>
              <a:buSzTx/>
              <a:tabLst/>
              <a:defRPr/>
            </a:pPr>
            <a:r>
              <a:rPr kumimoji="0" lang="en-US" sz="2800" b="0" i="0" strike="noStrike" cap="none" spc="0" normalizeH="0" baseline="0" noProof="0" dirty="0" err="1">
                <a:ln>
                  <a:noFill/>
                </a:ln>
                <a:effectLst/>
                <a:uLnTx/>
                <a:uFillTx/>
              </a:rPr>
              <a:t>Ώρ</a:t>
            </a:r>
            <a:r>
              <a:rPr kumimoji="0" lang="en-US" sz="2800" b="0" i="0" strike="noStrike" cap="none" spc="0" normalizeH="0" baseline="0" noProof="0" dirty="0">
                <a:ln>
                  <a:noFill/>
                </a:ln>
                <a:effectLst/>
                <a:uLnTx/>
                <a:uFillTx/>
              </a:rPr>
              <a:t>α 7 μ.μ.: </a:t>
            </a:r>
            <a:r>
              <a:rPr kumimoji="0" lang="en-US" sz="2800" b="0" i="0" u="none" strike="noStrike" cap="none" spc="0" normalizeH="0" baseline="0" noProof="0" dirty="0">
                <a:ln>
                  <a:noFill/>
                </a:ln>
                <a:effectLst/>
                <a:uLnTx/>
                <a:uFillTx/>
              </a:rPr>
              <a:t>1500 φοιτητές </a:t>
            </a:r>
            <a:r>
              <a:rPr kumimoji="0" lang="el-GR" sz="2800" b="0" i="0" u="none" strike="noStrike" cap="none" spc="0" normalizeH="0" baseline="0" noProof="0" dirty="0">
                <a:ln>
                  <a:noFill/>
                </a:ln>
                <a:effectLst/>
                <a:uLnTx/>
                <a:uFillTx/>
              </a:rPr>
              <a:t>παίρνουν την απόφαση</a:t>
            </a:r>
            <a:r>
              <a:rPr kumimoji="0" lang="en-US" sz="2800" b="0" i="0" u="none" strike="noStrike" cap="none" spc="0" normalizeH="0" baseline="0" noProof="0" dirty="0">
                <a:ln>
                  <a:noFill/>
                </a:ln>
                <a:effectLst/>
                <a:uLnTx/>
                <a:uFillTx/>
              </a:rPr>
              <a:t> να </a:t>
            </a:r>
            <a:r>
              <a:rPr kumimoji="0" lang="en-US" sz="2800" b="0" i="0" u="none" strike="noStrike" cap="none" spc="0" normalizeH="0" baseline="0" noProof="0" dirty="0" err="1">
                <a:ln>
                  <a:noFill/>
                </a:ln>
                <a:effectLst/>
                <a:uLnTx/>
                <a:uFillTx/>
              </a:rPr>
              <a:t>μείνου</a:t>
            </a:r>
            <a:r>
              <a:rPr kumimoji="0" lang="el-GR" sz="2800" b="0" i="0" u="none" strike="noStrike" cap="none" spc="0" normalizeH="0" baseline="0" noProof="0" dirty="0">
                <a:ln>
                  <a:noFill/>
                </a:ln>
                <a:effectLst/>
                <a:uLnTx/>
                <a:uFillTx/>
              </a:rPr>
              <a:t>ν</a:t>
            </a:r>
            <a:r>
              <a:rPr kumimoji="0" lang="en-US" sz="2800" b="0" i="0" u="none" strike="noStrike" cap="none" spc="0" normalizeH="0" baseline="0" noProof="0" dirty="0">
                <a:ln>
                  <a:noFill/>
                </a:ln>
                <a:effectLst/>
                <a:uLnTx/>
                <a:uFillTx/>
              </a:rPr>
              <a:t> </a:t>
            </a:r>
            <a:r>
              <a:rPr kumimoji="0" lang="el-GR" sz="2800" b="0" i="0" u="none" strike="noStrike" cap="none" spc="0" normalizeH="0" baseline="0" noProof="0" dirty="0">
                <a:ln>
                  <a:noFill/>
                </a:ln>
                <a:effectLst/>
                <a:uLnTx/>
                <a:uFillTx/>
              </a:rPr>
              <a:t>το βράδυ</a:t>
            </a:r>
            <a:r>
              <a:rPr kumimoji="0" lang="en-US" sz="2800" b="0" i="0" u="none" strike="noStrike" cap="none" spc="0" normalizeH="0" baseline="0" noProof="0" dirty="0">
                <a:ln>
                  <a:noFill/>
                </a:ln>
                <a:effectLst/>
                <a:uLnTx/>
                <a:uFillTx/>
              </a:rPr>
              <a:t> </a:t>
            </a:r>
            <a:r>
              <a:rPr kumimoji="0" lang="en-US" sz="2800" b="0" i="0" u="none" strike="noStrike" cap="none" spc="0" normalizeH="0" baseline="0" noProof="0" dirty="0" err="1">
                <a:ln>
                  <a:noFill/>
                </a:ln>
                <a:effectLst/>
                <a:uLnTx/>
                <a:uFillTx/>
              </a:rPr>
              <a:t>στο</a:t>
            </a:r>
            <a:r>
              <a:rPr kumimoji="0" lang="en-US" sz="2800" b="0" i="0" u="none" strike="noStrike" cap="none" spc="0" normalizeH="0" baseline="0" noProof="0" dirty="0">
                <a:ln>
                  <a:noFill/>
                </a:ln>
                <a:effectLst/>
                <a:uLnTx/>
                <a:uFillTx/>
              </a:rPr>
              <a:t> </a:t>
            </a:r>
            <a:r>
              <a:rPr kumimoji="0" lang="en-US" sz="2800" b="0" i="0" u="none" strike="noStrike" cap="none" spc="0" normalizeH="0" baseline="0" noProof="0" dirty="0" err="1">
                <a:ln>
                  <a:noFill/>
                </a:ln>
                <a:effectLst/>
                <a:uLnTx/>
                <a:uFillTx/>
              </a:rPr>
              <a:t>Πολυτεχνείο</a:t>
            </a:r>
            <a:r>
              <a:rPr kumimoji="0" lang="en-US" sz="2800" b="0" i="0" u="none" strike="noStrike" cap="none" spc="0" normalizeH="0" baseline="0" noProof="0" dirty="0">
                <a:ln>
                  <a:noFill/>
                </a:ln>
                <a:effectLst/>
                <a:uLnTx/>
                <a:uFillTx/>
              </a:rPr>
              <a:t>.</a:t>
            </a:r>
          </a:p>
        </p:txBody>
      </p:sp>
      <p:pic>
        <p:nvPicPr>
          <p:cNvPr id="2" name="Picture 1">
            <a:extLst>
              <a:ext uri="{FF2B5EF4-FFF2-40B4-BE49-F238E27FC236}">
                <a16:creationId xmlns:a16="http://schemas.microsoft.com/office/drawing/2014/main" id="{2FB8C9D4-4A77-474D-A5EF-A0E33C6BBD76}"/>
              </a:ext>
            </a:extLst>
          </p:cNvPr>
          <p:cNvPicPr>
            <a:picLocks noChangeAspect="1"/>
          </p:cNvPicPr>
          <p:nvPr/>
        </p:nvPicPr>
        <p:blipFill rotWithShape="1">
          <a:blip r:embed="rId5"/>
          <a:srcRect l="12377" r="123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 name="6.">
            <a:hlinkClick r:id="" action="ppaction://media"/>
            <a:extLst>
              <a:ext uri="{FF2B5EF4-FFF2-40B4-BE49-F238E27FC236}">
                <a16:creationId xmlns:a16="http://schemas.microsoft.com/office/drawing/2014/main" id="{0A2FC1DB-3033-3847-26C7-AB657C74E3A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075" y="92075"/>
            <a:ext cx="487363" cy="487363"/>
          </a:xfrm>
          <a:prstGeom prst="rect">
            <a:avLst/>
          </a:prstGeom>
        </p:spPr>
      </p:pic>
    </p:spTree>
    <p:custDataLst>
      <p:tags r:id="rId1"/>
    </p:custDataLst>
    <p:extLst>
      <p:ext uri="{BB962C8B-B14F-4D97-AF65-F5344CB8AC3E}">
        <p14:creationId xmlns:p14="http://schemas.microsoft.com/office/powerpoint/2010/main" val="1793675279"/>
      </p:ext>
    </p:extLst>
  </p:cSld>
  <p:clrMapOvr>
    <a:masterClrMapping/>
  </p:clrMapOvr>
  <mc:AlternateContent xmlns:mc="http://schemas.openxmlformats.org/markup-compatibility/2006" xmlns:p14="http://schemas.microsoft.com/office/powerpoint/2010/main">
    <mc:Choice Requires="p14">
      <p:transition spd="slow" p14:dur="2000" advTm="18902"/>
    </mc:Choice>
    <mc:Fallback xmlns="">
      <p:transition spd="slow" advTm="189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676" objId="3"/>
        <p14:stopEvt time="18717"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038EAA5-3CDE-4E4F-A1FA-A5E5F62FEB1D}"/>
              </a:ext>
            </a:extLst>
          </p:cNvPr>
          <p:cNvSpPr txBox="1"/>
          <p:nvPr/>
        </p:nvSpPr>
        <p:spPr>
          <a:xfrm>
            <a:off x="353962" y="2035277"/>
            <a:ext cx="4529708" cy="4158290"/>
          </a:xfrm>
          <a:prstGeom prst="rect">
            <a:avLst/>
          </a:prstGeom>
        </p:spPr>
        <p:txBody>
          <a:bodyPr vert="horz" lIns="91440" tIns="45720" rIns="91440" bIns="45720" rtlCol="0">
            <a:normAutofit/>
          </a:bodyPr>
          <a:lstStyle/>
          <a:p>
            <a:pPr marR="0" lvl="0" algn="just" fontAlgn="auto">
              <a:lnSpc>
                <a:spcPct val="90000"/>
              </a:lnSpc>
              <a:spcBef>
                <a:spcPts val="0"/>
              </a:spcBef>
              <a:spcAft>
                <a:spcPts val="600"/>
              </a:spcAft>
              <a:buClrTx/>
              <a:buSzTx/>
              <a:tabLst/>
              <a:defRPr/>
            </a:pPr>
            <a:r>
              <a:rPr kumimoji="0" lang="en-US" sz="2400" b="0" i="0" u="sng" strike="noStrike" cap="none" spc="0" normalizeH="0" baseline="0" noProof="0" dirty="0">
                <a:ln>
                  <a:noFill/>
                </a:ln>
                <a:effectLst/>
                <a:uLnTx/>
                <a:uFillTx/>
              </a:rPr>
              <a:t>15 </a:t>
            </a:r>
            <a:r>
              <a:rPr kumimoji="0" lang="en-US" sz="2400" b="0" i="0" u="sng" strike="noStrike" cap="none" spc="0" normalizeH="0" baseline="0" noProof="0" dirty="0" err="1">
                <a:ln>
                  <a:noFill/>
                </a:ln>
                <a:effectLst/>
                <a:uLnTx/>
                <a:uFillTx/>
              </a:rPr>
              <a:t>Νοέμ</a:t>
            </a:r>
            <a:r>
              <a:rPr kumimoji="0" lang="en-US" sz="2400" b="0" i="0" u="sng" strike="noStrike" cap="none" spc="0" normalizeH="0" baseline="0" noProof="0" dirty="0">
                <a:ln>
                  <a:noFill/>
                </a:ln>
                <a:effectLst/>
                <a:uLnTx/>
                <a:uFillTx/>
              </a:rPr>
              <a:t>βρη 1973</a:t>
            </a:r>
          </a:p>
          <a:p>
            <a:pPr marL="0" marR="0" lvl="0" indent="-228600" algn="just" fontAlgn="auto">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cap="none" spc="0" normalizeH="0" baseline="0" noProof="0" dirty="0">
              <a:ln>
                <a:noFill/>
              </a:ln>
              <a:effectLst/>
              <a:uLnTx/>
              <a:uFillTx/>
            </a:endParaRPr>
          </a:p>
          <a:p>
            <a:pPr marR="0" lvl="0" algn="just" fontAlgn="auto">
              <a:lnSpc>
                <a:spcPct val="90000"/>
              </a:lnSpc>
              <a:spcBef>
                <a:spcPts val="0"/>
              </a:spcBef>
              <a:spcAft>
                <a:spcPts val="600"/>
              </a:spcAft>
              <a:buClrTx/>
              <a:buSzTx/>
              <a:tabLst/>
              <a:defRPr/>
            </a:pPr>
            <a:r>
              <a:rPr kumimoji="0" lang="el-GR" sz="2400" b="0" i="0" u="none" strike="noStrike" cap="none" spc="0" normalizeH="0" baseline="0" noProof="0" dirty="0">
                <a:ln>
                  <a:noFill/>
                </a:ln>
                <a:effectLst/>
                <a:uLnTx/>
                <a:uFillTx/>
              </a:rPr>
              <a:t>Φοιτητές, μαθητές και χιλιάδες κόσμου καταφθάνουν στο Πολυτεχνείο, φέρνοντας </a:t>
            </a:r>
            <a:r>
              <a:rPr kumimoji="0" lang="en-US" sz="2400" b="0" i="0" u="none" strike="noStrike" cap="none" spc="0" normalizeH="0" baseline="0" noProof="0" dirty="0" err="1">
                <a:ln>
                  <a:noFill/>
                </a:ln>
                <a:effectLst/>
                <a:uLnTx/>
                <a:uFillTx/>
              </a:rPr>
              <a:t>στους</a:t>
            </a:r>
            <a:r>
              <a:rPr kumimoji="0" lang="en-US" sz="2400" b="0" i="0" u="none" strike="noStrike" cap="none" spc="0" normalizeH="0" baseline="0" noProof="0" dirty="0">
                <a:ln>
                  <a:noFill/>
                </a:ln>
                <a:effectLst/>
                <a:uLnTx/>
                <a:uFillTx/>
              </a:rPr>
              <a:t> ελεύθερους και μα</a:t>
            </a:r>
            <a:r>
              <a:rPr kumimoji="0" lang="en-US" sz="2400" b="0" i="0" u="none" strike="noStrike" cap="none" spc="0" normalizeH="0" baseline="0" noProof="0" dirty="0" err="1">
                <a:ln>
                  <a:noFill/>
                </a:ln>
                <a:effectLst/>
                <a:uLnTx/>
                <a:uFillTx/>
              </a:rPr>
              <a:t>χητικούς</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φοιτητές</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τρόφιμ</a:t>
            </a:r>
            <a:r>
              <a:rPr kumimoji="0" lang="en-US" sz="2400" b="0" i="0" u="none" strike="noStrike" cap="none" spc="0" normalizeH="0" baseline="0" noProof="0" dirty="0">
                <a:ln>
                  <a:noFill/>
                </a:ln>
                <a:effectLst/>
                <a:uLnTx/>
                <a:uFillTx/>
              </a:rPr>
              <a:t>α</a:t>
            </a:r>
            <a:r>
              <a:rPr lang="el-GR" sz="2400" dirty="0"/>
              <a:t>, νερό και </a:t>
            </a:r>
            <a:r>
              <a:rPr kumimoji="0" lang="en-US" sz="2400" b="0" i="0" u="none" strike="noStrike" cap="none" spc="0" normalizeH="0" baseline="0" noProof="0" dirty="0" err="1">
                <a:ln>
                  <a:noFill/>
                </a:ln>
                <a:effectLst/>
                <a:uLnTx/>
                <a:uFillTx/>
              </a:rPr>
              <a:t>φάρμ</a:t>
            </a:r>
            <a:r>
              <a:rPr kumimoji="0" lang="en-US" sz="2400" b="0" i="0" u="none" strike="noStrike" cap="none" spc="0" normalizeH="0" baseline="0" noProof="0" dirty="0">
                <a:ln>
                  <a:noFill/>
                </a:ln>
                <a:effectLst/>
                <a:uLnTx/>
                <a:uFillTx/>
              </a:rPr>
              <a:t>ακα</a:t>
            </a:r>
            <a:r>
              <a:rPr kumimoji="0" lang="el-GR" sz="2400" b="0" i="0" u="none" strike="noStrike" cap="none" spc="0" normalizeH="0" baseline="0" noProof="0" dirty="0">
                <a:ln>
                  <a:noFill/>
                </a:ln>
                <a:effectLst/>
                <a:uLnTx/>
                <a:uFillTx/>
              </a:rPr>
              <a:t>.</a:t>
            </a:r>
            <a:endParaRPr kumimoji="0" lang="en-US" sz="2400" b="0" i="0" u="none" strike="noStrike" cap="none" spc="0" normalizeH="0" baseline="0" noProof="0" dirty="0">
              <a:ln>
                <a:noFill/>
              </a:ln>
              <a:effectLst/>
              <a:uLnTx/>
              <a:uFillTx/>
            </a:endParaRPr>
          </a:p>
        </p:txBody>
      </p:sp>
      <p:pic>
        <p:nvPicPr>
          <p:cNvPr id="3" name="Picture 2">
            <a:extLst>
              <a:ext uri="{FF2B5EF4-FFF2-40B4-BE49-F238E27FC236}">
                <a16:creationId xmlns:a16="http://schemas.microsoft.com/office/drawing/2014/main" id="{27FA80ED-4757-4091-A1D1-27E023452853}"/>
              </a:ext>
            </a:extLst>
          </p:cNvPr>
          <p:cNvPicPr>
            <a:picLocks noChangeAspect="1"/>
          </p:cNvPicPr>
          <p:nvPr/>
        </p:nvPicPr>
        <p:blipFill>
          <a:blip r:embed="rId5"/>
          <a:srcRect l="5670" r="932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2" name="7.">
            <a:hlinkClick r:id="" action="ppaction://media"/>
            <a:extLst>
              <a:ext uri="{FF2B5EF4-FFF2-40B4-BE49-F238E27FC236}">
                <a16:creationId xmlns:a16="http://schemas.microsoft.com/office/drawing/2014/main" id="{BF810776-E9C3-2552-C3E9-A6088E7CEEF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262751" y="5514770"/>
            <a:ext cx="487363" cy="487363"/>
          </a:xfrm>
          <a:prstGeom prst="rect">
            <a:avLst/>
          </a:prstGeom>
        </p:spPr>
      </p:pic>
    </p:spTree>
    <p:custDataLst>
      <p:tags r:id="rId1"/>
    </p:custDataLst>
    <p:extLst>
      <p:ext uri="{BB962C8B-B14F-4D97-AF65-F5344CB8AC3E}">
        <p14:creationId xmlns:p14="http://schemas.microsoft.com/office/powerpoint/2010/main" val="1135501778"/>
      </p:ext>
    </p:extLst>
  </p:cSld>
  <p:clrMapOvr>
    <a:masterClrMapping/>
  </p:clrMapOvr>
  <mc:AlternateContent xmlns:mc="http://schemas.openxmlformats.org/markup-compatibility/2006" xmlns:p14="http://schemas.microsoft.com/office/powerpoint/2010/main">
    <mc:Choice Requires="p14">
      <p:transition spd="slow" p14:dur="2000" advTm="15647"/>
    </mc:Choice>
    <mc:Fallback xmlns="">
      <p:transition spd="slow" advTm="156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824" objId="2"/>
        <p14:stopEvt time="15569"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5AD53C5-FAE6-69C4-87D4-8ACBCE20A2B6}"/>
              </a:ext>
            </a:extLst>
          </p:cNvPr>
          <p:cNvPicPr>
            <a:picLocks noChangeAspect="1"/>
          </p:cNvPicPr>
          <p:nvPr/>
        </p:nvPicPr>
        <p:blipFill>
          <a:blip r:embed="rId5"/>
          <a:srcRect l="15857" r="12921" b="-1"/>
          <a:stretch/>
        </p:blipFill>
        <p:spPr>
          <a:xfrm>
            <a:off x="-9886" y="10"/>
            <a:ext cx="7572605" cy="6857990"/>
          </a:xfrm>
          <a:prstGeom prst="rect">
            <a:avLst/>
          </a:prstGeom>
        </p:spPr>
      </p:pic>
      <p:cxnSp>
        <p:nvCxnSpPr>
          <p:cNvPr id="24" name="Straight Connector 23">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4CB7095-6805-4254-8B59-F65B8AD27C28}"/>
              </a:ext>
            </a:extLst>
          </p:cNvPr>
          <p:cNvSpPr txBox="1"/>
          <p:nvPr/>
        </p:nvSpPr>
        <p:spPr>
          <a:xfrm>
            <a:off x="7728155" y="963566"/>
            <a:ext cx="3859425" cy="5178818"/>
          </a:xfrm>
          <a:prstGeom prst="rect">
            <a:avLst/>
          </a:prstGeom>
        </p:spPr>
        <p:txBody>
          <a:bodyPr vert="horz" lIns="91440" tIns="45720" rIns="91440" bIns="45720" rtlCol="0">
            <a:normAutofit fontScale="92500" lnSpcReduction="10000"/>
          </a:bodyPr>
          <a:lstStyle/>
          <a:p>
            <a:pPr marR="0" lvl="0" algn="just" fontAlgn="auto">
              <a:lnSpc>
                <a:spcPct val="90000"/>
              </a:lnSpc>
              <a:spcBef>
                <a:spcPts val="0"/>
              </a:spcBef>
              <a:spcAft>
                <a:spcPts val="600"/>
              </a:spcAft>
              <a:buClrTx/>
              <a:buSzTx/>
              <a:tabLst/>
              <a:defRPr/>
            </a:pPr>
            <a:r>
              <a:rPr lang="en-US" sz="2000" dirty="0"/>
              <a:t>Η </a:t>
            </a:r>
            <a:r>
              <a:rPr kumimoji="0" lang="en-US" sz="2000" b="0" i="0" u="none" strike="noStrike" cap="none" spc="0" normalizeH="0" baseline="0" noProof="0" dirty="0" err="1">
                <a:ln>
                  <a:noFill/>
                </a:ln>
                <a:effectLst/>
                <a:uLnTx/>
                <a:uFillTx/>
              </a:rPr>
              <a:t>Συντονιστική</a:t>
            </a:r>
            <a:r>
              <a:rPr kumimoji="0" lang="en-US" sz="2000" b="0" i="0" u="none" strike="noStrike" cap="none" spc="0" normalizeH="0" baseline="0" noProof="0" dirty="0">
                <a:ln>
                  <a:noFill/>
                </a:ln>
                <a:effectLst/>
                <a:uLnTx/>
                <a:uFillTx/>
              </a:rPr>
              <a:t> Επ</a:t>
            </a:r>
            <a:r>
              <a:rPr kumimoji="0" lang="en-US" sz="2000" b="0" i="0" u="none" strike="noStrike" cap="none" spc="0" normalizeH="0" baseline="0" noProof="0" dirty="0" err="1">
                <a:ln>
                  <a:noFill/>
                </a:ln>
                <a:effectLst/>
                <a:uLnTx/>
                <a:uFillTx/>
              </a:rPr>
              <a:t>ιτρο</a:t>
            </a:r>
            <a:r>
              <a:rPr kumimoji="0" lang="en-US" sz="2000" b="0" i="0" u="none" strike="noStrike" cap="none" spc="0" normalizeH="0" baseline="0" noProof="0" dirty="0">
                <a:ln>
                  <a:noFill/>
                </a:ln>
                <a:effectLst/>
                <a:uLnTx/>
                <a:uFillTx/>
              </a:rPr>
              <a:t>πή των φοιτητών μεταδίδει τα δικά της συνθήματα από τα μεγάφωνα και τον ραδιοφωνικό σταθμό. Ο </a:t>
            </a:r>
            <a:r>
              <a:rPr lang="en-US" sz="2000" dirty="0" err="1"/>
              <a:t>στ</a:t>
            </a:r>
            <a:r>
              <a:rPr lang="en-US" sz="2000" dirty="0"/>
              <a:t>αθμ</a:t>
            </a:r>
            <a:r>
              <a:rPr kumimoji="0" lang="en-US" sz="2000" b="0" i="0" u="none" strike="noStrike" cap="none" spc="0" normalizeH="0" baseline="0" noProof="0" dirty="0" err="1">
                <a:ln>
                  <a:noFill/>
                </a:ln>
                <a:effectLst/>
                <a:uLnTx/>
                <a:uFillTx/>
              </a:rPr>
              <a:t>ός</a:t>
            </a:r>
            <a:r>
              <a:rPr kumimoji="0" lang="en-US" sz="2000" b="0" i="0" u="none" strike="noStrike" cap="none" spc="0" normalizeH="0" baseline="0" noProof="0" dirty="0">
                <a:ln>
                  <a:noFill/>
                </a:ln>
                <a:effectLst/>
                <a:uLnTx/>
                <a:uFillTx/>
              </a:rPr>
              <a:t> α</a:t>
            </a:r>
            <a:r>
              <a:rPr kumimoji="0" lang="en-US" sz="2000" b="0" i="0" u="none" strike="noStrike" cap="none" spc="0" normalizeH="0" baseline="0" noProof="0" dirty="0" err="1">
                <a:ln>
                  <a:noFill/>
                </a:ln>
                <a:effectLst/>
                <a:uLnTx/>
                <a:uFillTx/>
              </a:rPr>
              <a:t>κούγετ</a:t>
            </a:r>
            <a:r>
              <a:rPr kumimoji="0" lang="en-US" sz="2000" b="0" i="0" u="none" strike="noStrike" cap="none" spc="0" normalizeH="0" baseline="0" noProof="0" dirty="0">
                <a:ln>
                  <a:noFill/>
                </a:ln>
                <a:effectLst/>
                <a:uLnTx/>
                <a:uFillTx/>
              </a:rPr>
              <a:t>αι σ’ όλη την Αττική. Υπ</a:t>
            </a:r>
            <a:r>
              <a:rPr kumimoji="0" lang="en-US" sz="2000" b="0" i="0" u="none" strike="noStrike" cap="none" spc="0" normalizeH="0" baseline="0" noProof="0" dirty="0" err="1">
                <a:ln>
                  <a:noFill/>
                </a:ln>
                <a:effectLst/>
                <a:uLnTx/>
                <a:uFillTx/>
              </a:rPr>
              <a:t>ερηφάνει</a:t>
            </a:r>
            <a:r>
              <a:rPr kumimoji="0" lang="en-US" sz="2000" b="0" i="0" u="none" strike="noStrike" cap="none" spc="0" normalizeH="0" baseline="0" noProof="0" dirty="0">
                <a:ln>
                  <a:noFill/>
                </a:ln>
                <a:effectLst/>
                <a:uLnTx/>
                <a:uFillTx/>
              </a:rPr>
              <a:t>α και συγκίνηση κατέχει όλους τους Έλληνες που τ’ ακούνε:</a:t>
            </a:r>
          </a:p>
          <a:p>
            <a:pPr marL="0" marR="0" lvl="0" indent="-228600" algn="just" fontAlgn="auto">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cap="none" spc="0" normalizeH="0" baseline="0" noProof="0" dirty="0">
              <a:ln>
                <a:noFill/>
              </a:ln>
              <a:effectLst/>
              <a:uLnTx/>
              <a:uFillTx/>
            </a:endParaRPr>
          </a:p>
          <a:p>
            <a:pPr marR="0" lvl="0" algn="just" fontAlgn="auto">
              <a:lnSpc>
                <a:spcPct val="90000"/>
              </a:lnSpc>
              <a:spcBef>
                <a:spcPts val="0"/>
              </a:spcBef>
              <a:spcAft>
                <a:spcPts val="600"/>
              </a:spcAft>
              <a:buClrTx/>
              <a:buSzTx/>
              <a:tabLst/>
              <a:defRPr/>
            </a:pPr>
            <a:r>
              <a:rPr kumimoji="0" lang="en-US" sz="2000" b="0" i="0" u="none" strike="noStrike" cap="none" spc="0" normalizeH="0" baseline="0" noProof="0" dirty="0">
                <a:ln>
                  <a:noFill/>
                </a:ln>
                <a:effectLst/>
                <a:uLnTx/>
                <a:uFillTx/>
              </a:rPr>
              <a:t>«</a:t>
            </a:r>
            <a:r>
              <a:rPr kumimoji="0" lang="en-US" sz="2000" b="0" i="0" u="none" strike="noStrike" cap="none" spc="0" normalizeH="0" baseline="0" noProof="0" dirty="0" err="1">
                <a:ln>
                  <a:noFill/>
                </a:ln>
                <a:effectLst/>
                <a:uLnTx/>
                <a:uFillTx/>
              </a:rPr>
              <a:t>Εδώ</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Πολυτεχνείο</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Εδώ</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Πολυτεχνείο</a:t>
            </a:r>
            <a:r>
              <a:rPr kumimoji="0" lang="en-US" sz="2000" b="0" i="0" u="none" strike="noStrike" cap="none" spc="0" normalizeH="0" baseline="0" noProof="0" dirty="0">
                <a:ln>
                  <a:noFill/>
                </a:ln>
                <a:effectLst/>
                <a:uLnTx/>
                <a:uFillTx/>
              </a:rPr>
              <a:t>! Σας </a:t>
            </a:r>
            <a:r>
              <a:rPr kumimoji="0" lang="en-US" sz="2000" b="0" i="0" u="none" strike="noStrike" cap="none" spc="0" normalizeH="0" baseline="0" noProof="0" dirty="0" err="1">
                <a:ln>
                  <a:noFill/>
                </a:ln>
                <a:effectLst/>
                <a:uLnTx/>
                <a:uFillTx/>
              </a:rPr>
              <a:t>μιλά</a:t>
            </a:r>
            <a:r>
              <a:rPr kumimoji="0" lang="en-US" sz="2000" b="0" i="0" u="none" strike="noStrike" cap="none" spc="0" normalizeH="0" baseline="0" noProof="0" dirty="0">
                <a:ln>
                  <a:noFill/>
                </a:ln>
                <a:effectLst/>
                <a:uLnTx/>
                <a:uFillTx/>
              </a:rPr>
              <a:t> ο Ρα</a:t>
            </a:r>
            <a:r>
              <a:rPr kumimoji="0" lang="en-US" sz="2000" b="0" i="0" u="none" strike="noStrike" cap="none" spc="0" normalizeH="0" baseline="0" noProof="0" dirty="0" err="1">
                <a:ln>
                  <a:noFill/>
                </a:ln>
                <a:effectLst/>
                <a:uLnTx/>
                <a:uFillTx/>
              </a:rPr>
              <a:t>διοφωνικός</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Στ</a:t>
            </a:r>
            <a:r>
              <a:rPr kumimoji="0" lang="en-US" sz="2000" b="0" i="0" u="none" strike="noStrike" cap="none" spc="0" normalizeH="0" baseline="0" noProof="0" dirty="0">
                <a:ln>
                  <a:noFill/>
                </a:ln>
                <a:effectLst/>
                <a:uLnTx/>
                <a:uFillTx/>
              </a:rPr>
              <a:t>αθμός των ελεύθερων  αγωνιζόμενων φοιτητών, των ελεύθερων αγωνιζόμενων Ελλήνων. </a:t>
            </a:r>
            <a:r>
              <a:rPr kumimoji="0" lang="en-US" sz="2000" b="0" i="0" u="none" strike="noStrike" cap="none" spc="0" normalizeH="0" baseline="0" noProof="0" dirty="0" err="1">
                <a:ln>
                  <a:noFill/>
                </a:ln>
                <a:effectLst/>
                <a:uLnTx/>
                <a:uFillTx/>
              </a:rPr>
              <a:t>Κάτω</a:t>
            </a:r>
            <a:r>
              <a:rPr kumimoji="0" lang="en-US" sz="2000" b="0" i="0" u="none" strike="noStrike" cap="none" spc="0" normalizeH="0" baseline="0" noProof="0" dirty="0">
                <a:ln>
                  <a:noFill/>
                </a:ln>
                <a:effectLst/>
                <a:uLnTx/>
                <a:uFillTx/>
              </a:rPr>
              <a:t> η </a:t>
            </a:r>
            <a:r>
              <a:rPr kumimoji="0" lang="en-US" sz="2000" b="0" i="0" u="none" strike="noStrike" cap="none" spc="0" normalizeH="0" baseline="0" noProof="0" dirty="0" err="1">
                <a:ln>
                  <a:noFill/>
                </a:ln>
                <a:effectLst/>
                <a:uLnTx/>
                <a:uFillTx/>
              </a:rPr>
              <a:t>χούντ</a:t>
            </a:r>
            <a:r>
              <a:rPr kumimoji="0" lang="en-US" sz="2000" b="0" i="0" u="none" strike="noStrike" cap="none" spc="0" normalizeH="0" baseline="0" noProof="0" dirty="0">
                <a:ln>
                  <a:noFill/>
                </a:ln>
                <a:effectLst/>
                <a:uLnTx/>
                <a:uFillTx/>
              </a:rPr>
              <a:t>α, κάτω ο φασισμός, η χούντα θα πέσει από το</a:t>
            </a:r>
            <a:r>
              <a:rPr kumimoji="0" lang="el-GR" sz="2000" b="0" i="0" u="none" strike="noStrike" cap="none" spc="0" normalizeH="0" baseline="0" noProof="0">
                <a:ln>
                  <a:noFill/>
                </a:ln>
                <a:effectLst/>
                <a:uLnTx/>
                <a:uFillTx/>
              </a:rPr>
              <a:t>ν</a:t>
            </a:r>
            <a:r>
              <a:rPr kumimoji="0" lang="en-US" sz="2000" b="0" i="0" u="none" strike="noStrike" cap="none" spc="0" normalizeH="0" baseline="0" noProof="0">
                <a:ln>
                  <a:noFill/>
                </a:ln>
                <a:effectLst/>
                <a:uLnTx/>
                <a:uFillTx/>
              </a:rPr>
              <a:t> </a:t>
            </a:r>
            <a:r>
              <a:rPr kumimoji="0" lang="en-US" sz="2000" b="0" i="0" u="none" strike="noStrike" cap="none" spc="0" normalizeH="0" baseline="0" noProof="0" dirty="0">
                <a:ln>
                  <a:noFill/>
                </a:ln>
                <a:effectLst/>
                <a:uLnTx/>
                <a:uFillTx/>
              </a:rPr>
              <a:t>λαό…</a:t>
            </a:r>
            <a:endParaRPr kumimoji="0" lang="el-GR" sz="2000" b="0" i="0" u="none" strike="noStrike" cap="none" spc="0" normalizeH="0" baseline="0" noProof="0" dirty="0">
              <a:ln>
                <a:noFill/>
              </a:ln>
              <a:effectLst/>
              <a:uLnTx/>
              <a:uFillTx/>
            </a:endParaRPr>
          </a:p>
          <a:p>
            <a:pPr marR="0" lvl="0" algn="just" fontAlgn="auto">
              <a:lnSpc>
                <a:spcPct val="90000"/>
              </a:lnSpc>
              <a:spcBef>
                <a:spcPts val="0"/>
              </a:spcBef>
              <a:spcAft>
                <a:spcPts val="600"/>
              </a:spcAft>
              <a:buClrTx/>
              <a:buSzTx/>
              <a:tabLst/>
              <a:defRPr/>
            </a:pPr>
            <a:r>
              <a:rPr kumimoji="0" lang="en-US" sz="2000" b="0" i="0" u="none" strike="noStrike" cap="none" spc="0" normalizeH="0" baseline="0" noProof="0" dirty="0">
                <a:ln>
                  <a:noFill/>
                </a:ln>
                <a:effectLst/>
                <a:uLnTx/>
                <a:uFillTx/>
              </a:rPr>
              <a:t> Λαέ, κατέβα στο πεζοδρόμιο, έλα να μας συμπαρασταθείς, τη λευτεριά σου για να δεις…» </a:t>
            </a:r>
          </a:p>
        </p:txBody>
      </p:sp>
      <p:pic>
        <p:nvPicPr>
          <p:cNvPr id="2" name="8.">
            <a:hlinkClick r:id="" action="ppaction://media"/>
            <a:extLst>
              <a:ext uri="{FF2B5EF4-FFF2-40B4-BE49-F238E27FC236}">
                <a16:creationId xmlns:a16="http://schemas.microsoft.com/office/drawing/2014/main" id="{CFB1C47A-D736-7224-0479-3979269208E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727689" y="5747440"/>
            <a:ext cx="487363" cy="487363"/>
          </a:xfrm>
          <a:prstGeom prst="rect">
            <a:avLst/>
          </a:prstGeom>
        </p:spPr>
      </p:pic>
    </p:spTree>
    <p:custDataLst>
      <p:tags r:id="rId1"/>
    </p:custDataLst>
    <p:extLst>
      <p:ext uri="{BB962C8B-B14F-4D97-AF65-F5344CB8AC3E}">
        <p14:creationId xmlns:p14="http://schemas.microsoft.com/office/powerpoint/2010/main" val="331674193"/>
      </p:ext>
    </p:extLst>
  </p:cSld>
  <p:clrMapOvr>
    <a:masterClrMapping/>
  </p:clrMapOvr>
  <mc:AlternateContent xmlns:mc="http://schemas.openxmlformats.org/markup-compatibility/2006" xmlns:p14="http://schemas.microsoft.com/office/powerpoint/2010/main">
    <mc:Choice Requires="p14">
      <p:transition spd="slow" p14:dur="2000" advTm="37437"/>
    </mc:Choice>
    <mc:Fallback xmlns="">
      <p:transition spd="slow" advTm="374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915" objId="2"/>
        <p14:stopEvt time="37182"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0.9"/>
</p:tagLst>
</file>

<file path=ppt/tags/tag12.xml><?xml version="1.0" encoding="utf-8"?>
<p:tagLst xmlns:a="http://schemas.openxmlformats.org/drawingml/2006/main" xmlns:r="http://schemas.openxmlformats.org/officeDocument/2006/relationships" xmlns:p="http://schemas.openxmlformats.org/presentationml/2006/main">
  <p:tag name="TIMING" val="|1.7"/>
</p:tagLst>
</file>

<file path=ppt/tags/tag13.xml><?xml version="1.0" encoding="utf-8"?>
<p:tagLst xmlns:a="http://schemas.openxmlformats.org/drawingml/2006/main" xmlns:r="http://schemas.openxmlformats.org/officeDocument/2006/relationships" xmlns:p="http://schemas.openxmlformats.org/presentationml/2006/main">
  <p:tag name="TIMING" val="|0.6|33"/>
</p:tagLst>
</file>

<file path=ppt/tags/tag14.xml><?xml version="1.0" encoding="utf-8"?>
<p:tagLst xmlns:a="http://schemas.openxmlformats.org/drawingml/2006/main" xmlns:r="http://schemas.openxmlformats.org/officeDocument/2006/relationships" xmlns:p="http://schemas.openxmlformats.org/presentationml/2006/main">
  <p:tag name="TIMING" val="|2.8"/>
</p:tagLst>
</file>

<file path=ppt/tags/tag15.xml><?xml version="1.0" encoding="utf-8"?>
<p:tagLst xmlns:a="http://schemas.openxmlformats.org/drawingml/2006/main" xmlns:r="http://schemas.openxmlformats.org/officeDocument/2006/relationships" xmlns:p="http://schemas.openxmlformats.org/presentationml/2006/main">
  <p:tag name="TIMING" val="|1.1"/>
</p:tagLst>
</file>

<file path=ppt/tags/tag16.xml><?xml version="1.0" encoding="utf-8"?>
<p:tagLst xmlns:a="http://schemas.openxmlformats.org/drawingml/2006/main" xmlns:r="http://schemas.openxmlformats.org/officeDocument/2006/relationships" xmlns:p="http://schemas.openxmlformats.org/presentationml/2006/main">
  <p:tag name="TIMING" val="|0.8"/>
</p:tagLst>
</file>

<file path=ppt/tags/tag17.xml><?xml version="1.0" encoding="utf-8"?>
<p:tagLst xmlns:a="http://schemas.openxmlformats.org/drawingml/2006/main" xmlns:r="http://schemas.openxmlformats.org/officeDocument/2006/relationships" xmlns:p="http://schemas.openxmlformats.org/presentationml/2006/main">
  <p:tag name="TIMING" val="|0.9"/>
</p:tagLst>
</file>

<file path=ppt/tags/tag2.xml><?xml version="1.0" encoding="utf-8"?>
<p:tagLst xmlns:a="http://schemas.openxmlformats.org/drawingml/2006/main" xmlns:r="http://schemas.openxmlformats.org/officeDocument/2006/relationships" xmlns:p="http://schemas.openxmlformats.org/presentationml/2006/main">
  <p:tag name="TIMING" val="|0.8"/>
</p:tagLst>
</file>

<file path=ppt/tags/tag3.xml><?xml version="1.0" encoding="utf-8"?>
<p:tagLst xmlns:a="http://schemas.openxmlformats.org/drawingml/2006/main" xmlns:r="http://schemas.openxmlformats.org/officeDocument/2006/relationships" xmlns:p="http://schemas.openxmlformats.org/presentationml/2006/main">
  <p:tag name="TIMING" val="|0.6"/>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6"/>
</p:tagLst>
</file>

<file path=ppt/tags/tag7.xml><?xml version="1.0" encoding="utf-8"?>
<p:tagLst xmlns:a="http://schemas.openxmlformats.org/drawingml/2006/main" xmlns:r="http://schemas.openxmlformats.org/officeDocument/2006/relationships" xmlns:p="http://schemas.openxmlformats.org/presentationml/2006/main">
  <p:tag name="TIMING" val="|0.8"/>
</p:tagLst>
</file>

<file path=ppt/tags/tag8.xml><?xml version="1.0" encoding="utf-8"?>
<p:tagLst xmlns:a="http://schemas.openxmlformats.org/drawingml/2006/main" xmlns:r="http://schemas.openxmlformats.org/officeDocument/2006/relationships" xmlns:p="http://schemas.openxmlformats.org/presentationml/2006/main">
  <p:tag name="TIMING" val="|0.9"/>
</p:tagLst>
</file>

<file path=ppt/tags/tag9.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602452A9C1BA46B81DB9AF6B9FE3C1" ma:contentTypeVersion="12" ma:contentTypeDescription="Create a new document." ma:contentTypeScope="" ma:versionID="fe445609e7eddeb1c6ab5d0f823911d3">
  <xsd:schema xmlns:xsd="http://www.w3.org/2001/XMLSchema" xmlns:xs="http://www.w3.org/2001/XMLSchema" xmlns:p="http://schemas.microsoft.com/office/2006/metadata/properties" xmlns:ns2="d9a9d73a-103c-416d-b8df-3f6994bf93d1" xmlns:ns3="a48261c2-2a82-4b28-a6db-d308e8f21678" targetNamespace="http://schemas.microsoft.com/office/2006/metadata/properties" ma:root="true" ma:fieldsID="237f743987e2aeba49003d1c9b495894" ns2:_="" ns3:_="">
    <xsd:import namespace="d9a9d73a-103c-416d-b8df-3f6994bf93d1"/>
    <xsd:import namespace="a48261c2-2a82-4b28-a6db-d308e8f2167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a9d73a-103c-416d-b8df-3f6994bf93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d246711-1ebf-4d8b-aa2c-daccc67f7fda" ma:termSetId="09814cd3-568e-fe90-9814-8d621ff8fb84" ma:anchorId="fba54fb3-c3e1-fe81-a776-ca4b69148c4d" ma:open="true" ma:isKeyword="false">
      <xsd:complexType>
        <xsd:sequence>
          <xsd:element ref="pc:Terms" minOccurs="0" maxOccurs="1"/>
        </xsd:sequence>
      </xsd:complex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8261c2-2a82-4b28-a6db-d308e8f2167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e54fa92-6b27-4f30-9c0f-9d213564ce08}" ma:internalName="TaxCatchAll" ma:showField="CatchAllData" ma:web="a48261c2-2a82-4b28-a6db-d308e8f216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48261c2-2a82-4b28-a6db-d308e8f21678" xsi:nil="true"/>
    <lcf76f155ced4ddcb4097134ff3c332f xmlns="d9a9d73a-103c-416d-b8df-3f6994bf93d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7129751-95F5-49E4-9716-55097D410C11}"/>
</file>

<file path=customXml/itemProps2.xml><?xml version="1.0" encoding="utf-8"?>
<ds:datastoreItem xmlns:ds="http://schemas.openxmlformats.org/officeDocument/2006/customXml" ds:itemID="{661775C9-5469-49D0-9513-B0D475F1ED07}"/>
</file>

<file path=customXml/itemProps3.xml><?xml version="1.0" encoding="utf-8"?>
<ds:datastoreItem xmlns:ds="http://schemas.openxmlformats.org/officeDocument/2006/customXml" ds:itemID="{9801322E-5B8D-4208-BCB2-F50C356CC567}"/>
</file>

<file path=docProps/app.xml><?xml version="1.0" encoding="utf-8"?>
<Properties xmlns="http://schemas.openxmlformats.org/officeDocument/2006/extended-properties" xmlns:vt="http://schemas.openxmlformats.org/officeDocument/2006/docPropsVTypes">
  <TotalTime>462</TotalTime>
  <Words>883</Words>
  <Application>Microsoft Office PowerPoint</Application>
  <PresentationFormat>Ευρεία οθόνη</PresentationFormat>
  <Paragraphs>106</Paragraphs>
  <Slides>21</Slides>
  <Notes>0</Notes>
  <HiddenSlides>0</HiddenSlides>
  <MMClips>20</MMClips>
  <ScaleCrop>false</ScaleCrop>
  <HeadingPairs>
    <vt:vector size="6" baseType="variant">
      <vt:variant>
        <vt:lpstr>Γραμματοσειρές που χρησιμοποιούνται</vt:lpstr>
      </vt:variant>
      <vt:variant>
        <vt:i4>3</vt:i4>
      </vt:variant>
      <vt:variant>
        <vt:lpstr>Θέμα</vt:lpstr>
      </vt:variant>
      <vt:variant>
        <vt:i4>2</vt:i4>
      </vt:variant>
      <vt:variant>
        <vt:lpstr>Τίτλοι διαφανειών</vt:lpstr>
      </vt:variant>
      <vt:variant>
        <vt:i4>21</vt:i4>
      </vt:variant>
    </vt:vector>
  </HeadingPairs>
  <TitlesOfParts>
    <vt:vector size="26" baseType="lpstr">
      <vt:lpstr>Arial</vt:lpstr>
      <vt:lpstr>Calibri</vt:lpstr>
      <vt:lpstr>Calibri Light</vt:lpstr>
      <vt:lpstr>Office Theme</vt:lpstr>
      <vt:lpstr>1_Office Theme</vt:lpstr>
      <vt:lpstr>   ΗΜΕΡΑ ΜΝΗΜΗΣ ΠΟΛΥΤΕΧΝΕΙΟΥ  17 ΝΟΕΜΒΡΗ 1973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Συμμετέχοντες: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17η ΝΟΕΜΒΡΙΟΥ Ημέρα μνήμης Πολυτεχνείου</dc:title>
  <dc:creator>Andriani Georgiou</dc:creator>
  <cp:lastModifiedBy>fotini pavlou</cp:lastModifiedBy>
  <cp:revision>9</cp:revision>
  <dcterms:created xsi:type="dcterms:W3CDTF">2021-11-07T19:27:37Z</dcterms:created>
  <dcterms:modified xsi:type="dcterms:W3CDTF">2024-11-13T18:04:57Z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0x0101007E602452A9C1BA46B81DB9AF6B9FE3C1</vt:lpwstr>
  </property>
</Properties>
</file>